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69" r:id="rId2"/>
    <p:sldId id="263" r:id="rId3"/>
    <p:sldId id="258" r:id="rId4"/>
    <p:sldId id="271" r:id="rId5"/>
    <p:sldId id="270" r:id="rId6"/>
    <p:sldId id="272" r:id="rId7"/>
    <p:sldId id="273" r:id="rId8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0551" autoAdjust="0"/>
    <p:restoredTop sz="87826" autoAdjust="0"/>
  </p:normalViewPr>
  <p:slideViewPr>
    <p:cSldViewPr>
      <p:cViewPr varScale="1">
        <p:scale>
          <a:sx n="77" d="100"/>
          <a:sy n="77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76"/>
    </p:cViewPr>
  </p:sorterViewPr>
  <p:notesViewPr>
    <p:cSldViewPr>
      <p:cViewPr varScale="1">
        <p:scale>
          <a:sx n="55" d="100"/>
          <a:sy n="55" d="100"/>
        </p:scale>
        <p:origin x="-187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ED3D1-6F00-4DE4-8425-CC3430F242A1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29CAF-590F-4D55-A66D-EAD20528F8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370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C4AC40-E0FE-49B1-92A8-61C8692C3ED4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36E4E-06E4-455F-A7B5-E25C37F7D5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256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36E4E-06E4-455F-A7B5-E25C37F7D5D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51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36E4E-06E4-455F-A7B5-E25C37F7D5D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922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http://www.superteachertools.us/jeopardyx/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36E4E-06E4-455F-A7B5-E25C37F7D5D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902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36E4E-06E4-455F-A7B5-E25C37F7D5D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987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36E4E-06E4-455F-A7B5-E25C37F7D5D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49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36E4E-06E4-455F-A7B5-E25C37F7D5D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38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36E4E-06E4-455F-A7B5-E25C37F7D5D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965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EF71-4267-4A07-98BB-8EB6AB72525C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E750-F15F-4E80-9035-AAD73DD28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EF71-4267-4A07-98BB-8EB6AB72525C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E750-F15F-4E80-9035-AAD73DD28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EF71-4267-4A07-98BB-8EB6AB72525C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E750-F15F-4E80-9035-AAD73DD28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EF71-4267-4A07-98BB-8EB6AB72525C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E750-F15F-4E80-9035-AAD73DD28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EF71-4267-4A07-98BB-8EB6AB72525C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E750-F15F-4E80-9035-AAD73DD28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EF71-4267-4A07-98BB-8EB6AB72525C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E750-F15F-4E80-9035-AAD73DD28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EF71-4267-4A07-98BB-8EB6AB72525C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E750-F15F-4E80-9035-AAD73DD28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EF71-4267-4A07-98BB-8EB6AB72525C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E750-F15F-4E80-9035-AAD73DD28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EF71-4267-4A07-98BB-8EB6AB72525C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E750-F15F-4E80-9035-AAD73DD28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EF71-4267-4A07-98BB-8EB6AB72525C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E750-F15F-4E80-9035-AAD73DD28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EF71-4267-4A07-98BB-8EB6AB72525C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E750-F15F-4E80-9035-AAD73DD28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7EF71-4267-4A07-98BB-8EB6AB72525C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4E750-F15F-4E80-9035-AAD73DD28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notesSlide" Target="../notesSlides/notesSlide1.xml"/><Relationship Id="rId7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6" Type="http://schemas.openxmlformats.org/officeDocument/2006/relationships/slide" Target="slide4.xml"/><Relationship Id="rId11" Type="http://schemas.openxmlformats.org/officeDocument/2006/relationships/image" Target="../media/image2.png"/><Relationship Id="rId5" Type="http://schemas.openxmlformats.org/officeDocument/2006/relationships/slide" Target="slide2.xml"/><Relationship Id="rId10" Type="http://schemas.openxmlformats.org/officeDocument/2006/relationships/slide" Target="slide3.xml"/><Relationship Id="rId4" Type="http://schemas.openxmlformats.org/officeDocument/2006/relationships/image" Target="../media/image1.jpeg"/><Relationship Id="rId9" Type="http://schemas.openxmlformats.org/officeDocument/2006/relationships/slide" Target="slid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slide" Target="slide1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51520" y="332656"/>
            <a:ext cx="1296144" cy="100811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СТАРТ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7452320" y="5589240"/>
            <a:ext cx="1512168" cy="100811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ФИНИШ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475656" y="1340768"/>
            <a:ext cx="1152128" cy="100811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563888" y="1196752"/>
            <a:ext cx="1152128" cy="100811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2987824" y="2996952"/>
            <a:ext cx="1152128" cy="100811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5508104" y="2348880"/>
            <a:ext cx="1152128" cy="100811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5292080" y="4581128"/>
            <a:ext cx="1152128" cy="100811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7380312" y="4221088"/>
            <a:ext cx="1152128" cy="100811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539552" y="270892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НАЗОВИ</a:t>
            </a:r>
            <a:endParaRPr lang="ru-RU" dirty="0"/>
          </a:p>
        </p:txBody>
      </p:sp>
      <p:sp>
        <p:nvSpPr>
          <p:cNvPr id="14" name="TextBox 13">
            <a:hlinkClick r:id="rId6" action="ppaction://hlinksldjump"/>
          </p:cNvPr>
          <p:cNvSpPr txBox="1"/>
          <p:nvPr/>
        </p:nvSpPr>
        <p:spPr>
          <a:xfrm>
            <a:off x="2123728" y="4149080"/>
            <a:ext cx="1350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ОБЪЯСНИ</a:t>
            </a:r>
            <a:endParaRPr lang="ru-RU" dirty="0"/>
          </a:p>
        </p:txBody>
      </p:sp>
      <p:sp>
        <p:nvSpPr>
          <p:cNvPr id="15" name="TextBox 14">
            <a:hlinkClick r:id="rId7" action="ppaction://hlinksldjump"/>
          </p:cNvPr>
          <p:cNvSpPr txBox="1"/>
          <p:nvPr/>
        </p:nvSpPr>
        <p:spPr>
          <a:xfrm>
            <a:off x="5580112" y="1700808"/>
            <a:ext cx="1522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ПРЕДЛОЖИ</a:t>
            </a:r>
            <a:endParaRPr lang="ru-RU" dirty="0"/>
          </a:p>
        </p:txBody>
      </p:sp>
      <p:sp>
        <p:nvSpPr>
          <p:cNvPr id="16" name="TextBox 15">
            <a:hlinkClick r:id="rId8" action="ppaction://hlinksldjump"/>
          </p:cNvPr>
          <p:cNvSpPr txBox="1"/>
          <p:nvPr/>
        </p:nvSpPr>
        <p:spPr>
          <a:xfrm>
            <a:off x="4355976" y="5589240"/>
            <a:ext cx="1490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ПРИДУМАЙ</a:t>
            </a:r>
            <a:endParaRPr lang="ru-RU" dirty="0"/>
          </a:p>
        </p:txBody>
      </p:sp>
      <p:sp>
        <p:nvSpPr>
          <p:cNvPr id="17" name="TextBox 16">
            <a:hlinkClick r:id="rId9" action="ppaction://hlinksldjump"/>
          </p:cNvPr>
          <p:cNvSpPr txBox="1"/>
          <p:nvPr/>
        </p:nvSpPr>
        <p:spPr>
          <a:xfrm>
            <a:off x="7380312" y="3573016"/>
            <a:ext cx="1474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ПОДЕЛИСЬ</a:t>
            </a:r>
            <a:endParaRPr lang="ru-RU" dirty="0"/>
          </a:p>
        </p:txBody>
      </p:sp>
      <p:sp>
        <p:nvSpPr>
          <p:cNvPr id="19" name="TextBox 18">
            <a:hlinkClick r:id="rId10" action="ppaction://hlinksldjump"/>
          </p:cNvPr>
          <p:cNvSpPr txBox="1"/>
          <p:nvPr/>
        </p:nvSpPr>
        <p:spPr>
          <a:xfrm>
            <a:off x="3563888" y="54868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ПОЧЕМУ</a:t>
            </a:r>
            <a:endParaRPr lang="ru-RU" dirty="0"/>
          </a:p>
        </p:txBody>
      </p:sp>
      <p:pic>
        <p:nvPicPr>
          <p:cNvPr id="20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11" cstate="print"/>
          <a:stretch>
            <a:fillRect/>
          </a:stretch>
        </p:blipFill>
        <p:spPr>
          <a:xfrm>
            <a:off x="8100392" y="476672"/>
            <a:ext cx="304800" cy="304800"/>
          </a:xfrm>
          <a:prstGeom prst="rect">
            <a:avLst/>
          </a:prstGeom>
        </p:spPr>
      </p:pic>
      <p:sp>
        <p:nvSpPr>
          <p:cNvPr id="18" name="Стрелка вправо 17">
            <a:hlinkClick r:id="rId8" action="ppaction://hlinksldjump"/>
          </p:cNvPr>
          <p:cNvSpPr/>
          <p:nvPr/>
        </p:nvSpPr>
        <p:spPr>
          <a:xfrm>
            <a:off x="6588224" y="6381328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6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5" dur="4745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9" grpId="0"/>
      <p:bldP spid="1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НАЗОВИ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предмет, явление, термин и т.д.</a:t>
            </a:r>
            <a:endParaRPr lang="ru-RU" dirty="0"/>
          </a:p>
        </p:txBody>
      </p:sp>
      <p:sp>
        <p:nvSpPr>
          <p:cNvPr id="4" name="Овал 3">
            <a:hlinkClick r:id="rId4" action="ppaction://hlinksldjump"/>
          </p:cNvPr>
          <p:cNvSpPr/>
          <p:nvPr/>
        </p:nvSpPr>
        <p:spPr>
          <a:xfrm>
            <a:off x="251520" y="332656"/>
            <a:ext cx="1296144" cy="100811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ПОЧЕМУ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происходит явление, событие, процесс  </a:t>
            </a:r>
            <a:endParaRPr lang="ru-RU" dirty="0"/>
          </a:p>
        </p:txBody>
      </p:sp>
      <p:sp>
        <p:nvSpPr>
          <p:cNvPr id="4" name="Овал 3">
            <a:hlinkClick r:id="rId5" action="ppaction://hlinksldjump"/>
          </p:cNvPr>
          <p:cNvSpPr/>
          <p:nvPr/>
        </p:nvSpPr>
        <p:spPr>
          <a:xfrm>
            <a:off x="251520" y="332656"/>
            <a:ext cx="1296144" cy="100811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ОБЪЯСНИ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Ты действительно думаешь, что…</a:t>
            </a:r>
          </a:p>
          <a:p>
            <a:r>
              <a:rPr lang="ru-RU" dirty="0" smtClean="0"/>
              <a:t>Ты уверен, что…</a:t>
            </a:r>
          </a:p>
          <a:p>
            <a:endParaRPr lang="ru-RU" dirty="0"/>
          </a:p>
        </p:txBody>
      </p:sp>
      <p:sp>
        <p:nvSpPr>
          <p:cNvPr id="4" name="Овал 3">
            <a:hlinkClick r:id="rId4" action="ppaction://hlinksldjump"/>
          </p:cNvPr>
          <p:cNvSpPr/>
          <p:nvPr/>
        </p:nvSpPr>
        <p:spPr>
          <a:xfrm>
            <a:off x="251520" y="332656"/>
            <a:ext cx="1296144" cy="100811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ПРЕДЛОЖИ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свою задачу, которая позволяет применить то или иное правило. </a:t>
            </a:r>
          </a:p>
          <a:p>
            <a:pPr>
              <a:buNone/>
            </a:pPr>
            <a:r>
              <a:rPr lang="ru-RU" dirty="0" smtClean="0"/>
              <a:t>свое видение проблемы, свои идеи. </a:t>
            </a:r>
            <a:endParaRPr lang="ru-RU" dirty="0"/>
          </a:p>
        </p:txBody>
      </p:sp>
      <p:sp>
        <p:nvSpPr>
          <p:cNvPr id="4" name="Овал 3">
            <a:hlinkClick r:id="rId4" action="ppaction://hlinksldjump"/>
          </p:cNvPr>
          <p:cNvSpPr/>
          <p:nvPr/>
        </p:nvSpPr>
        <p:spPr>
          <a:xfrm>
            <a:off x="251520" y="332656"/>
            <a:ext cx="1296144" cy="100811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ПРИДУМАЙ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элемент предположения, вымысла.</a:t>
            </a:r>
          </a:p>
          <a:p>
            <a:endParaRPr lang="ru-RU" dirty="0"/>
          </a:p>
        </p:txBody>
      </p:sp>
      <p:sp>
        <p:nvSpPr>
          <p:cNvPr id="4" name="Овал 3">
            <a:hlinkClick r:id="rId4" action="ppaction://hlinksldjump"/>
          </p:cNvPr>
          <p:cNvSpPr/>
          <p:nvPr/>
        </p:nvSpPr>
        <p:spPr>
          <a:xfrm>
            <a:off x="251520" y="332656"/>
            <a:ext cx="1296144" cy="100811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ПОДЕЛИСЬ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факты и следствия, </a:t>
            </a:r>
          </a:p>
          <a:p>
            <a:pPr>
              <a:buNone/>
            </a:pPr>
            <a:r>
              <a:rPr lang="ru-RU" dirty="0" smtClean="0"/>
              <a:t>значимость полученных сведений.</a:t>
            </a:r>
          </a:p>
          <a:p>
            <a:endParaRPr lang="ru-RU" dirty="0"/>
          </a:p>
        </p:txBody>
      </p:sp>
      <p:sp>
        <p:nvSpPr>
          <p:cNvPr id="4" name="Овал 3">
            <a:hlinkClick r:id="rId4" action="ppaction://hlinksldjump"/>
          </p:cNvPr>
          <p:cNvSpPr/>
          <p:nvPr/>
        </p:nvSpPr>
        <p:spPr>
          <a:xfrm>
            <a:off x="251520" y="332656"/>
            <a:ext cx="1296144" cy="100811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BD24CBDA-FCD7-4D2F-95C9-9E05D0BC2B4B}"/>
  <p:tag name="ISPRING_RESOURCE_FOLDER" val="C:\Users\test\Desktop\Игровые технологии\"/>
  <p:tag name="ISPRING_PRESENTATION_PATH" val="C:\Users\test\Desktop\Игровые технологии.pptx"/>
  <p:tag name="ISPRING_PROJECT_FOLDER_UPDATED" val="1"/>
  <p:tag name="ISPRING_SCREEN_RECS_UPDATED" val="C:\Users\test\Desktop\Игровые технологии\"/>
  <p:tag name="ISPRING_ULTRA_SCORM_SLIDE_COUNT" val="1"/>
  <p:tag name="ISPRING_PRESENTATION_TITLE" val="игра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QUIZ_PROPERTIES" val="&lt;QuizProperties&gt;&lt;passAction&gt;&lt;action&gt;3&lt;/action&gt;&lt;/passAction&gt;&lt;failAction&gt;&lt;action&gt;3&lt;/action&gt;&lt;/failAction&gt;&lt;viewSlidesPolicy&gt;0&lt;/viewSlidesPolicy&gt;&lt;allowInterrupt&gt;1&lt;/allowInterrupt&gt;&lt;/QuizProperties&gt;&#10;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1333</TotalTime>
  <Words>93</Words>
  <Application>Microsoft Office PowerPoint</Application>
  <PresentationFormat>Экран (4:3)</PresentationFormat>
  <Paragraphs>43</Paragraphs>
  <Slides>7</Slides>
  <Notes>7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Презентация PowerPoint</vt:lpstr>
      <vt:lpstr>НАЗОВИ</vt:lpstr>
      <vt:lpstr>ПОЧЕМУ</vt:lpstr>
      <vt:lpstr>ОБЪЯСНИ</vt:lpstr>
      <vt:lpstr>ПРЕДЛОЖИ</vt:lpstr>
      <vt:lpstr>ПРИДУМАЙ</vt:lpstr>
      <vt:lpstr>ПОДЕЛИСЬ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</dc:title>
  <dc:creator>test</dc:creator>
  <cp:lastModifiedBy>admin</cp:lastModifiedBy>
  <cp:revision>310</cp:revision>
  <dcterms:created xsi:type="dcterms:W3CDTF">2016-11-28T09:34:04Z</dcterms:created>
  <dcterms:modified xsi:type="dcterms:W3CDTF">2016-12-07T15:16:33Z</dcterms:modified>
</cp:coreProperties>
</file>