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90B"/>
    <a:srgbClr val="18583B"/>
    <a:srgbClr val="77DAAE"/>
    <a:srgbClr val="063433"/>
    <a:srgbClr val="0C6260"/>
    <a:srgbClr val="15A2A2"/>
    <a:srgbClr val="5A2781"/>
    <a:srgbClr val="001E54"/>
    <a:srgbClr val="00091A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16989-282B-4E84-92D8-1081411A13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0E5C3D-8CE6-4FE0-AD0C-9918DDAC4200}">
      <dgm:prSet phldrT="[Текст]"/>
      <dgm:spPr/>
      <dgm:t>
        <a:bodyPr/>
        <a:lstStyle/>
        <a:p>
          <a:r>
            <a:rPr lang="ru-RU" dirty="0" smtClean="0"/>
            <a:t>Варианты</a:t>
          </a:r>
          <a:endParaRPr lang="ru-RU" dirty="0"/>
        </a:p>
      </dgm:t>
    </dgm:pt>
    <dgm:pt modelId="{14E80BF0-56EF-42A5-B2A0-350AC3C1DBDE}" type="parTrans" cxnId="{91155F7B-D4CD-4F2D-A4CD-400221644F68}">
      <dgm:prSet/>
      <dgm:spPr/>
      <dgm:t>
        <a:bodyPr/>
        <a:lstStyle/>
        <a:p>
          <a:endParaRPr lang="ru-RU"/>
        </a:p>
      </dgm:t>
    </dgm:pt>
    <dgm:pt modelId="{5E3D039C-8EFA-4924-B895-FB06563B784B}" type="sibTrans" cxnId="{91155F7B-D4CD-4F2D-A4CD-400221644F68}">
      <dgm:prSet/>
      <dgm:spPr/>
      <dgm:t>
        <a:bodyPr/>
        <a:lstStyle/>
        <a:p>
          <a:endParaRPr lang="ru-RU"/>
        </a:p>
      </dgm:t>
    </dgm:pt>
    <dgm:pt modelId="{A075D264-4D0B-48E3-AC78-1707178A58DF}">
      <dgm:prSet phldrT="[Текст]"/>
      <dgm:spPr/>
      <dgm:t>
        <a:bodyPr/>
        <a:lstStyle/>
        <a:p>
          <a:r>
            <a:rPr lang="ru-RU" dirty="0" smtClean="0"/>
            <a:t>Случайным образом</a:t>
          </a:r>
          <a:endParaRPr lang="ru-RU" dirty="0"/>
        </a:p>
      </dgm:t>
    </dgm:pt>
    <dgm:pt modelId="{3B59BF6E-3745-49D6-AD8D-65BC820E74DE}" type="parTrans" cxnId="{FF7226AF-1DD8-43B3-85CA-21011C40BBEB}">
      <dgm:prSet/>
      <dgm:spPr/>
      <dgm:t>
        <a:bodyPr/>
        <a:lstStyle/>
        <a:p>
          <a:endParaRPr lang="ru-RU"/>
        </a:p>
      </dgm:t>
    </dgm:pt>
    <dgm:pt modelId="{5ED75EFD-12A6-4534-A0D2-CFB5B2239030}" type="sibTrans" cxnId="{FF7226AF-1DD8-43B3-85CA-21011C40BBEB}">
      <dgm:prSet/>
      <dgm:spPr/>
      <dgm:t>
        <a:bodyPr/>
        <a:lstStyle/>
        <a:p>
          <a:endParaRPr lang="ru-RU"/>
        </a:p>
      </dgm:t>
    </dgm:pt>
    <dgm:pt modelId="{7CCDCED7-4590-497A-89BF-6E51C89DA703}">
      <dgm:prSet phldrT="[Текст]"/>
      <dgm:spPr/>
      <dgm:t>
        <a:bodyPr/>
        <a:lstStyle/>
        <a:p>
          <a:r>
            <a:rPr lang="ru-RU" dirty="0" smtClean="0"/>
            <a:t>По желанию</a:t>
          </a:r>
          <a:endParaRPr lang="ru-RU" dirty="0"/>
        </a:p>
      </dgm:t>
    </dgm:pt>
    <dgm:pt modelId="{F76BDBBA-E871-42E8-8D14-059C02A91871}" type="parTrans" cxnId="{DDC555F3-A080-4DCD-95EF-06236B21E966}">
      <dgm:prSet/>
      <dgm:spPr/>
      <dgm:t>
        <a:bodyPr/>
        <a:lstStyle/>
        <a:p>
          <a:endParaRPr lang="ru-RU"/>
        </a:p>
      </dgm:t>
    </dgm:pt>
    <dgm:pt modelId="{8D366FD8-19A2-464C-8648-1FEC1A8B2CA8}" type="sibTrans" cxnId="{DDC555F3-A080-4DCD-95EF-06236B21E966}">
      <dgm:prSet/>
      <dgm:spPr/>
      <dgm:t>
        <a:bodyPr/>
        <a:lstStyle/>
        <a:p>
          <a:endParaRPr lang="ru-RU"/>
        </a:p>
      </dgm:t>
    </dgm:pt>
    <dgm:pt modelId="{F5952879-F5C7-44C4-A55D-787EAE99B235}">
      <dgm:prSet phldrT="[Текст]"/>
      <dgm:spPr/>
      <dgm:t>
        <a:bodyPr/>
        <a:lstStyle/>
        <a:p>
          <a:r>
            <a:rPr lang="ru-RU" dirty="0" smtClean="0"/>
            <a:t>По признаку</a:t>
          </a:r>
          <a:endParaRPr lang="ru-RU" dirty="0"/>
        </a:p>
      </dgm:t>
    </dgm:pt>
    <dgm:pt modelId="{CC0F29FD-C8EA-4B45-ACCF-B7127CE229C0}" type="parTrans" cxnId="{B89412AF-F887-4F41-8FB0-B5EC9FCD4AEB}">
      <dgm:prSet/>
      <dgm:spPr/>
      <dgm:t>
        <a:bodyPr/>
        <a:lstStyle/>
        <a:p>
          <a:endParaRPr lang="ru-RU"/>
        </a:p>
      </dgm:t>
    </dgm:pt>
    <dgm:pt modelId="{5C5735AF-B731-45F0-B361-8400EE626297}" type="sibTrans" cxnId="{B89412AF-F887-4F41-8FB0-B5EC9FCD4AEB}">
      <dgm:prSet/>
      <dgm:spPr/>
      <dgm:t>
        <a:bodyPr/>
        <a:lstStyle/>
        <a:p>
          <a:endParaRPr lang="ru-RU"/>
        </a:p>
      </dgm:t>
    </dgm:pt>
    <dgm:pt modelId="{810E7D67-BA87-4087-A46C-0D964989278F}">
      <dgm:prSet phldrT="[Текст]"/>
      <dgm:spPr/>
      <dgm:t>
        <a:bodyPr/>
        <a:lstStyle/>
        <a:p>
          <a:r>
            <a:rPr lang="ru-RU" dirty="0" smtClean="0"/>
            <a:t>По решению учителя</a:t>
          </a:r>
          <a:endParaRPr lang="ru-RU" dirty="0"/>
        </a:p>
      </dgm:t>
    </dgm:pt>
    <dgm:pt modelId="{2655EB2E-84A2-4E7C-A73C-553AA00178DA}" type="parTrans" cxnId="{ABDAF7EB-0682-4B11-A925-0E96C0F536C4}">
      <dgm:prSet/>
      <dgm:spPr/>
      <dgm:t>
        <a:bodyPr/>
        <a:lstStyle/>
        <a:p>
          <a:endParaRPr lang="ru-RU"/>
        </a:p>
      </dgm:t>
    </dgm:pt>
    <dgm:pt modelId="{A0644D18-B96E-4155-A978-81748B4C4E87}" type="sibTrans" cxnId="{ABDAF7EB-0682-4B11-A925-0E96C0F536C4}">
      <dgm:prSet/>
      <dgm:spPr/>
      <dgm:t>
        <a:bodyPr/>
        <a:lstStyle/>
        <a:p>
          <a:endParaRPr lang="ru-RU"/>
        </a:p>
      </dgm:t>
    </dgm:pt>
    <dgm:pt modelId="{58DCF03E-4B0E-4C7B-9BA5-8860DD9EFB57}">
      <dgm:prSet phldrT="[Текст]"/>
      <dgm:spPr/>
      <dgm:t>
        <a:bodyPr/>
        <a:lstStyle/>
        <a:p>
          <a:r>
            <a:rPr lang="ru-RU" smtClean="0"/>
            <a:t>По выбору «лидера»</a:t>
          </a:r>
          <a:endParaRPr lang="ru-RU" dirty="0"/>
        </a:p>
      </dgm:t>
    </dgm:pt>
    <dgm:pt modelId="{CB4E8C81-62CC-4D91-AFB6-31600074369C}" type="parTrans" cxnId="{6D29F856-9AAD-4297-9F1A-9D55FCE2F656}">
      <dgm:prSet/>
      <dgm:spPr/>
      <dgm:t>
        <a:bodyPr/>
        <a:lstStyle/>
        <a:p>
          <a:endParaRPr lang="ru-RU"/>
        </a:p>
      </dgm:t>
    </dgm:pt>
    <dgm:pt modelId="{58753351-02C7-4496-8697-BD9B6CDD8F7A}" type="sibTrans" cxnId="{6D29F856-9AAD-4297-9F1A-9D55FCE2F656}">
      <dgm:prSet/>
      <dgm:spPr/>
      <dgm:t>
        <a:bodyPr/>
        <a:lstStyle/>
        <a:p>
          <a:endParaRPr lang="ru-RU"/>
        </a:p>
      </dgm:t>
    </dgm:pt>
    <dgm:pt modelId="{6BDFD396-A70D-4743-9391-491A5F56D2AF}" type="pres">
      <dgm:prSet presAssocID="{81E16989-282B-4E84-92D8-1081411A13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FDC08-219D-40E7-B7E7-28160BD3944E}" type="pres">
      <dgm:prSet presAssocID="{0B0E5C3D-8CE6-4FE0-AD0C-9918DDAC4200}" presName="centerShape" presStyleLbl="node0" presStyleIdx="0" presStyleCnt="1"/>
      <dgm:spPr/>
      <dgm:t>
        <a:bodyPr/>
        <a:lstStyle/>
        <a:p>
          <a:endParaRPr lang="ru-RU"/>
        </a:p>
      </dgm:t>
    </dgm:pt>
    <dgm:pt modelId="{119587E7-3FD3-4D11-8A7B-EDCA33D7FFFA}" type="pres">
      <dgm:prSet presAssocID="{3B59BF6E-3745-49D6-AD8D-65BC820E74DE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242B622E-2006-4FA0-8E7B-787C13FFB4DF}" type="pres">
      <dgm:prSet presAssocID="{A075D264-4D0B-48E3-AC78-1707178A58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64BAA-B020-42EB-AD65-9E394E80898C}" type="pres">
      <dgm:prSet presAssocID="{F76BDBBA-E871-42E8-8D14-059C02A9187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666B54BA-03CA-450A-8613-4D7CC0EF669D}" type="pres">
      <dgm:prSet presAssocID="{7CCDCED7-4590-497A-89BF-6E51C89DA7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3DBB7-45DE-405D-9C2B-A4C776965E73}" type="pres">
      <dgm:prSet presAssocID="{CC0F29FD-C8EA-4B45-ACCF-B7127CE229C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D086DAB7-3441-4C27-AB43-143517C5F13C}" type="pres">
      <dgm:prSet presAssocID="{F5952879-F5C7-44C4-A55D-787EAE99B2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E8FBE-5B49-4ABF-82B5-F8C8172518C8}" type="pres">
      <dgm:prSet presAssocID="{2655EB2E-84A2-4E7C-A73C-553AA00178DA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C21BA100-918D-403C-82B8-7911C8C01DDC}" type="pres">
      <dgm:prSet presAssocID="{810E7D67-BA87-4087-A46C-0D96498927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4D55-6C34-4BFB-A21A-4CE82AFB2B0E}" type="pres">
      <dgm:prSet presAssocID="{CB4E8C81-62CC-4D91-AFB6-31600074369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DA3952F4-15F1-4F95-9061-D054CFD69F87}" type="pres">
      <dgm:prSet presAssocID="{58DCF03E-4B0E-4C7B-9BA5-8860DD9EFB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29F856-9AAD-4297-9F1A-9D55FCE2F656}" srcId="{0B0E5C3D-8CE6-4FE0-AD0C-9918DDAC4200}" destId="{58DCF03E-4B0E-4C7B-9BA5-8860DD9EFB57}" srcOrd="4" destOrd="0" parTransId="{CB4E8C81-62CC-4D91-AFB6-31600074369C}" sibTransId="{58753351-02C7-4496-8697-BD9B6CDD8F7A}"/>
    <dgm:cxn modelId="{10383BEE-7FD0-4140-B6D1-3301072B2578}" type="presOf" srcId="{CC0F29FD-C8EA-4B45-ACCF-B7127CE229C0}" destId="{C383DBB7-45DE-405D-9C2B-A4C776965E73}" srcOrd="0" destOrd="0" presId="urn:microsoft.com/office/officeart/2005/8/layout/radial4"/>
    <dgm:cxn modelId="{46A18539-1EBF-46D5-8ED4-AB66C8017135}" type="presOf" srcId="{2655EB2E-84A2-4E7C-A73C-553AA00178DA}" destId="{30EE8FBE-5B49-4ABF-82B5-F8C8172518C8}" srcOrd="0" destOrd="0" presId="urn:microsoft.com/office/officeart/2005/8/layout/radial4"/>
    <dgm:cxn modelId="{5C8953E8-E232-461C-AEE6-698E09DB52D0}" type="presOf" srcId="{F76BDBBA-E871-42E8-8D14-059C02A91871}" destId="{94D64BAA-B020-42EB-AD65-9E394E80898C}" srcOrd="0" destOrd="0" presId="urn:microsoft.com/office/officeart/2005/8/layout/radial4"/>
    <dgm:cxn modelId="{7A0C299D-656D-400F-9FF5-1223C3949C8C}" type="presOf" srcId="{A075D264-4D0B-48E3-AC78-1707178A58DF}" destId="{242B622E-2006-4FA0-8E7B-787C13FFB4DF}" srcOrd="0" destOrd="0" presId="urn:microsoft.com/office/officeart/2005/8/layout/radial4"/>
    <dgm:cxn modelId="{51744E5F-1589-4A4D-A61B-6EE597679321}" type="presOf" srcId="{F5952879-F5C7-44C4-A55D-787EAE99B235}" destId="{D086DAB7-3441-4C27-AB43-143517C5F13C}" srcOrd="0" destOrd="0" presId="urn:microsoft.com/office/officeart/2005/8/layout/radial4"/>
    <dgm:cxn modelId="{91155F7B-D4CD-4F2D-A4CD-400221644F68}" srcId="{81E16989-282B-4E84-92D8-1081411A13EC}" destId="{0B0E5C3D-8CE6-4FE0-AD0C-9918DDAC4200}" srcOrd="0" destOrd="0" parTransId="{14E80BF0-56EF-42A5-B2A0-350AC3C1DBDE}" sibTransId="{5E3D039C-8EFA-4924-B895-FB06563B784B}"/>
    <dgm:cxn modelId="{7D62E331-FE3A-4B9A-918A-C0545449EBA8}" type="presOf" srcId="{0B0E5C3D-8CE6-4FE0-AD0C-9918DDAC4200}" destId="{FD5FDC08-219D-40E7-B7E7-28160BD3944E}" srcOrd="0" destOrd="0" presId="urn:microsoft.com/office/officeart/2005/8/layout/radial4"/>
    <dgm:cxn modelId="{ABDAF7EB-0682-4B11-A925-0E96C0F536C4}" srcId="{0B0E5C3D-8CE6-4FE0-AD0C-9918DDAC4200}" destId="{810E7D67-BA87-4087-A46C-0D964989278F}" srcOrd="3" destOrd="0" parTransId="{2655EB2E-84A2-4E7C-A73C-553AA00178DA}" sibTransId="{A0644D18-B96E-4155-A978-81748B4C4E87}"/>
    <dgm:cxn modelId="{FF7226AF-1DD8-43B3-85CA-21011C40BBEB}" srcId="{0B0E5C3D-8CE6-4FE0-AD0C-9918DDAC4200}" destId="{A075D264-4D0B-48E3-AC78-1707178A58DF}" srcOrd="0" destOrd="0" parTransId="{3B59BF6E-3745-49D6-AD8D-65BC820E74DE}" sibTransId="{5ED75EFD-12A6-4534-A0D2-CFB5B2239030}"/>
    <dgm:cxn modelId="{ED740B92-0B46-419E-B16B-9E1B73D83D22}" type="presOf" srcId="{7CCDCED7-4590-497A-89BF-6E51C89DA703}" destId="{666B54BA-03CA-450A-8613-4D7CC0EF669D}" srcOrd="0" destOrd="0" presId="urn:microsoft.com/office/officeart/2005/8/layout/radial4"/>
    <dgm:cxn modelId="{755DE1BA-0390-45B2-AA1B-C47ADDBA4757}" type="presOf" srcId="{810E7D67-BA87-4087-A46C-0D964989278F}" destId="{C21BA100-918D-403C-82B8-7911C8C01DDC}" srcOrd="0" destOrd="0" presId="urn:microsoft.com/office/officeart/2005/8/layout/radial4"/>
    <dgm:cxn modelId="{B89412AF-F887-4F41-8FB0-B5EC9FCD4AEB}" srcId="{0B0E5C3D-8CE6-4FE0-AD0C-9918DDAC4200}" destId="{F5952879-F5C7-44C4-A55D-787EAE99B235}" srcOrd="2" destOrd="0" parTransId="{CC0F29FD-C8EA-4B45-ACCF-B7127CE229C0}" sibTransId="{5C5735AF-B731-45F0-B361-8400EE626297}"/>
    <dgm:cxn modelId="{9E863866-6225-4296-9CFB-2EFEC7B8F9A4}" type="presOf" srcId="{3B59BF6E-3745-49D6-AD8D-65BC820E74DE}" destId="{119587E7-3FD3-4D11-8A7B-EDCA33D7FFFA}" srcOrd="0" destOrd="0" presId="urn:microsoft.com/office/officeart/2005/8/layout/radial4"/>
    <dgm:cxn modelId="{573CAF9A-A650-4CBE-B74E-359A1F9341A1}" type="presOf" srcId="{81E16989-282B-4E84-92D8-1081411A13EC}" destId="{6BDFD396-A70D-4743-9391-491A5F56D2AF}" srcOrd="0" destOrd="0" presId="urn:microsoft.com/office/officeart/2005/8/layout/radial4"/>
    <dgm:cxn modelId="{1DD79AEB-DBBF-4EF4-A1C4-A2E4F414F2AC}" type="presOf" srcId="{58DCF03E-4B0E-4C7B-9BA5-8860DD9EFB57}" destId="{DA3952F4-15F1-4F95-9061-D054CFD69F87}" srcOrd="0" destOrd="0" presId="urn:microsoft.com/office/officeart/2005/8/layout/radial4"/>
    <dgm:cxn modelId="{DDC555F3-A080-4DCD-95EF-06236B21E966}" srcId="{0B0E5C3D-8CE6-4FE0-AD0C-9918DDAC4200}" destId="{7CCDCED7-4590-497A-89BF-6E51C89DA703}" srcOrd="1" destOrd="0" parTransId="{F76BDBBA-E871-42E8-8D14-059C02A91871}" sibTransId="{8D366FD8-19A2-464C-8648-1FEC1A8B2CA8}"/>
    <dgm:cxn modelId="{3C520219-7DC9-4252-9F73-C11E5EFB2C46}" type="presOf" srcId="{CB4E8C81-62CC-4D91-AFB6-31600074369C}" destId="{49BA4D55-6C34-4BFB-A21A-4CE82AFB2B0E}" srcOrd="0" destOrd="0" presId="urn:microsoft.com/office/officeart/2005/8/layout/radial4"/>
    <dgm:cxn modelId="{2D2186B4-E805-4196-9FEF-F685018785C2}" type="presParOf" srcId="{6BDFD396-A70D-4743-9391-491A5F56D2AF}" destId="{FD5FDC08-219D-40E7-B7E7-28160BD3944E}" srcOrd="0" destOrd="0" presId="urn:microsoft.com/office/officeart/2005/8/layout/radial4"/>
    <dgm:cxn modelId="{14253EB6-2DAC-4B9F-A99A-158AF2705FC6}" type="presParOf" srcId="{6BDFD396-A70D-4743-9391-491A5F56D2AF}" destId="{119587E7-3FD3-4D11-8A7B-EDCA33D7FFFA}" srcOrd="1" destOrd="0" presId="urn:microsoft.com/office/officeart/2005/8/layout/radial4"/>
    <dgm:cxn modelId="{EA68DA34-BC21-49DF-844F-3DDA2181058B}" type="presParOf" srcId="{6BDFD396-A70D-4743-9391-491A5F56D2AF}" destId="{242B622E-2006-4FA0-8E7B-787C13FFB4DF}" srcOrd="2" destOrd="0" presId="urn:microsoft.com/office/officeart/2005/8/layout/radial4"/>
    <dgm:cxn modelId="{2DE39AA0-F2BF-4DCE-A054-132BE9C7491A}" type="presParOf" srcId="{6BDFD396-A70D-4743-9391-491A5F56D2AF}" destId="{94D64BAA-B020-42EB-AD65-9E394E80898C}" srcOrd="3" destOrd="0" presId="urn:microsoft.com/office/officeart/2005/8/layout/radial4"/>
    <dgm:cxn modelId="{9C500786-E561-436D-8482-BC3C96D646E6}" type="presParOf" srcId="{6BDFD396-A70D-4743-9391-491A5F56D2AF}" destId="{666B54BA-03CA-450A-8613-4D7CC0EF669D}" srcOrd="4" destOrd="0" presId="urn:microsoft.com/office/officeart/2005/8/layout/radial4"/>
    <dgm:cxn modelId="{8B67CA2E-B5EA-4879-8B87-9EB349150571}" type="presParOf" srcId="{6BDFD396-A70D-4743-9391-491A5F56D2AF}" destId="{C383DBB7-45DE-405D-9C2B-A4C776965E73}" srcOrd="5" destOrd="0" presId="urn:microsoft.com/office/officeart/2005/8/layout/radial4"/>
    <dgm:cxn modelId="{E465D852-DF3C-4527-A67D-306B85DEE43C}" type="presParOf" srcId="{6BDFD396-A70D-4743-9391-491A5F56D2AF}" destId="{D086DAB7-3441-4C27-AB43-143517C5F13C}" srcOrd="6" destOrd="0" presId="urn:microsoft.com/office/officeart/2005/8/layout/radial4"/>
    <dgm:cxn modelId="{79B10DBC-4643-4A03-A1DF-53A4720C1946}" type="presParOf" srcId="{6BDFD396-A70D-4743-9391-491A5F56D2AF}" destId="{30EE8FBE-5B49-4ABF-82B5-F8C8172518C8}" srcOrd="7" destOrd="0" presId="urn:microsoft.com/office/officeart/2005/8/layout/radial4"/>
    <dgm:cxn modelId="{4EE6EC1E-68E1-4638-8555-373B43906A78}" type="presParOf" srcId="{6BDFD396-A70D-4743-9391-491A5F56D2AF}" destId="{C21BA100-918D-403C-82B8-7911C8C01DDC}" srcOrd="8" destOrd="0" presId="urn:microsoft.com/office/officeart/2005/8/layout/radial4"/>
    <dgm:cxn modelId="{9909384A-28D4-4D61-8708-D9ED0B476B58}" type="presParOf" srcId="{6BDFD396-A70D-4743-9391-491A5F56D2AF}" destId="{49BA4D55-6C34-4BFB-A21A-4CE82AFB2B0E}" srcOrd="9" destOrd="0" presId="urn:microsoft.com/office/officeart/2005/8/layout/radial4"/>
    <dgm:cxn modelId="{9331CC1A-C14E-4BC5-A9EE-D427E7971A00}" type="presParOf" srcId="{6BDFD396-A70D-4743-9391-491A5F56D2AF}" destId="{DA3952F4-15F1-4F95-9061-D054CFD69F8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C238F-F6FB-4F76-8C31-E21E6E6072F4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D47F45-8611-4946-804A-E084A53F006B}">
      <dgm:prSet phldrT="[Текст]"/>
      <dgm:spPr/>
      <dgm:t>
        <a:bodyPr/>
        <a:lstStyle/>
        <a:p>
          <a:r>
            <a:rPr lang="ru-RU" dirty="0" smtClean="0"/>
            <a:t>Работа в парах</a:t>
          </a:r>
          <a:endParaRPr lang="ru-RU" dirty="0"/>
        </a:p>
      </dgm:t>
    </dgm:pt>
    <dgm:pt modelId="{49172A7C-2102-4A55-A54F-BA89384F6D03}" type="parTrans" cxnId="{5AD350C5-0C49-4D9B-95E9-2813760C6468}">
      <dgm:prSet/>
      <dgm:spPr/>
      <dgm:t>
        <a:bodyPr/>
        <a:lstStyle/>
        <a:p>
          <a:endParaRPr lang="ru-RU"/>
        </a:p>
      </dgm:t>
    </dgm:pt>
    <dgm:pt modelId="{45A326E9-C6B7-46F4-85A1-F4A3CD48C116}" type="sibTrans" cxnId="{5AD350C5-0C49-4D9B-95E9-2813760C6468}">
      <dgm:prSet/>
      <dgm:spPr/>
      <dgm:t>
        <a:bodyPr/>
        <a:lstStyle/>
        <a:p>
          <a:endParaRPr lang="ru-RU"/>
        </a:p>
      </dgm:t>
    </dgm:pt>
    <dgm:pt modelId="{FF5EF7A5-DCC3-4C74-9744-20EE1D9B12EF}">
      <dgm:prSet phldrT="[Текст]"/>
      <dgm:spPr/>
      <dgm:t>
        <a:bodyPr/>
        <a:lstStyle/>
        <a:p>
          <a:r>
            <a:rPr lang="ru-RU" dirty="0" smtClean="0"/>
            <a:t>Дискуссии</a:t>
          </a:r>
          <a:endParaRPr lang="ru-RU" dirty="0"/>
        </a:p>
      </dgm:t>
    </dgm:pt>
    <dgm:pt modelId="{19C7030F-0F82-4F72-9C3A-B1F5CA60046B}" type="parTrans" cxnId="{32848D72-0341-4345-AA5F-824A97199AE4}">
      <dgm:prSet/>
      <dgm:spPr/>
      <dgm:t>
        <a:bodyPr/>
        <a:lstStyle/>
        <a:p>
          <a:endParaRPr lang="ru-RU"/>
        </a:p>
      </dgm:t>
    </dgm:pt>
    <dgm:pt modelId="{C9CCC454-75E5-40E3-A18F-99AD5CA999EC}" type="sibTrans" cxnId="{32848D72-0341-4345-AA5F-824A97199AE4}">
      <dgm:prSet/>
      <dgm:spPr/>
      <dgm:t>
        <a:bodyPr/>
        <a:lstStyle/>
        <a:p>
          <a:endParaRPr lang="ru-RU"/>
        </a:p>
      </dgm:t>
    </dgm:pt>
    <dgm:pt modelId="{CD45D9DD-0998-4C66-B579-4C474433CAAA}">
      <dgm:prSet phldrT="[Текст]"/>
      <dgm:spPr/>
      <dgm:t>
        <a:bodyPr/>
        <a:lstStyle/>
        <a:p>
          <a:r>
            <a:rPr lang="ru-RU" dirty="0" smtClean="0"/>
            <a:t>Смотр знаний</a:t>
          </a:r>
          <a:endParaRPr lang="ru-RU" dirty="0"/>
        </a:p>
      </dgm:t>
    </dgm:pt>
    <dgm:pt modelId="{FF703996-72B5-46B3-ABA8-A6EC1118CA6E}" type="parTrans" cxnId="{F5F64B3A-B1A2-4F68-89A5-B5A34C228759}">
      <dgm:prSet/>
      <dgm:spPr/>
      <dgm:t>
        <a:bodyPr/>
        <a:lstStyle/>
        <a:p>
          <a:endParaRPr lang="ru-RU"/>
        </a:p>
      </dgm:t>
    </dgm:pt>
    <dgm:pt modelId="{95E3AA53-87A1-4CD8-8D6D-A0E62E50DE03}" type="sibTrans" cxnId="{F5F64B3A-B1A2-4F68-89A5-B5A34C228759}">
      <dgm:prSet/>
      <dgm:spPr/>
      <dgm:t>
        <a:bodyPr/>
        <a:lstStyle/>
        <a:p>
          <a:endParaRPr lang="ru-RU"/>
        </a:p>
      </dgm:t>
    </dgm:pt>
    <dgm:pt modelId="{72AA1D36-D81C-4DF9-9DFE-0C801EA9B1DC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71B6ADEA-29F5-4211-B1D2-3C8F426E60B1}" type="parTrans" cxnId="{061576C6-EAA0-4E75-A1EF-4261DC77A2E2}">
      <dgm:prSet/>
      <dgm:spPr/>
      <dgm:t>
        <a:bodyPr/>
        <a:lstStyle/>
        <a:p>
          <a:endParaRPr lang="ru-RU"/>
        </a:p>
      </dgm:t>
    </dgm:pt>
    <dgm:pt modelId="{D5D856B6-3B08-4624-B13E-592E67DBDE4C}" type="sibTrans" cxnId="{061576C6-EAA0-4E75-A1EF-4261DC77A2E2}">
      <dgm:prSet/>
      <dgm:spPr/>
      <dgm:t>
        <a:bodyPr/>
        <a:lstStyle/>
        <a:p>
          <a:endParaRPr lang="ru-RU"/>
        </a:p>
      </dgm:t>
    </dgm:pt>
    <dgm:pt modelId="{6547320C-1040-41D0-BBEC-7DFD44AFB110}">
      <dgm:prSet phldrT="[Текст]"/>
      <dgm:spPr/>
      <dgm:t>
        <a:bodyPr/>
        <a:lstStyle/>
        <a:p>
          <a:r>
            <a:rPr lang="ru-RU" dirty="0" smtClean="0"/>
            <a:t>Ролевые и деловые игры</a:t>
          </a:r>
          <a:endParaRPr lang="ru-RU" dirty="0"/>
        </a:p>
      </dgm:t>
    </dgm:pt>
    <dgm:pt modelId="{29C5AA6A-F65D-4B06-AC7D-A713ECC52F62}" type="parTrans" cxnId="{0D146267-F0AC-41BE-BBF0-2C96EE39550A}">
      <dgm:prSet/>
      <dgm:spPr/>
      <dgm:t>
        <a:bodyPr/>
        <a:lstStyle/>
        <a:p>
          <a:endParaRPr lang="ru-RU"/>
        </a:p>
      </dgm:t>
    </dgm:pt>
    <dgm:pt modelId="{54BAA380-160C-497E-878D-8FDB7C0EFD0C}" type="sibTrans" cxnId="{0D146267-F0AC-41BE-BBF0-2C96EE39550A}">
      <dgm:prSet/>
      <dgm:spPr/>
      <dgm:t>
        <a:bodyPr/>
        <a:lstStyle/>
        <a:p>
          <a:endParaRPr lang="ru-RU"/>
        </a:p>
      </dgm:t>
    </dgm:pt>
    <dgm:pt modelId="{B3D05324-AD51-410E-83F2-5C9DF306B030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8424C863-E355-475C-B454-67AE2F6267AF}" type="parTrans" cxnId="{5144226B-89E7-4BAE-B9B6-8E96B4F8AC27}">
      <dgm:prSet/>
      <dgm:spPr/>
      <dgm:t>
        <a:bodyPr/>
        <a:lstStyle/>
        <a:p>
          <a:endParaRPr lang="ru-RU"/>
        </a:p>
      </dgm:t>
    </dgm:pt>
    <dgm:pt modelId="{9556FE53-2013-45C9-98D6-EA8EA17260D2}" type="sibTrans" cxnId="{5144226B-89E7-4BAE-B9B6-8E96B4F8AC27}">
      <dgm:prSet/>
      <dgm:spPr/>
      <dgm:t>
        <a:bodyPr/>
        <a:lstStyle/>
        <a:p>
          <a:endParaRPr lang="ru-RU"/>
        </a:p>
      </dgm:t>
    </dgm:pt>
    <dgm:pt modelId="{ACBF9A6C-666F-49EE-8EBE-6892EEC25D40}">
      <dgm:prSet phldrT="[Текст]"/>
      <dgm:spPr/>
      <dgm:t>
        <a:bodyPr/>
        <a:lstStyle/>
        <a:p>
          <a:r>
            <a:rPr lang="ru-RU" dirty="0" smtClean="0"/>
            <a:t>Групповой опрос</a:t>
          </a:r>
          <a:endParaRPr lang="ru-RU" dirty="0"/>
        </a:p>
      </dgm:t>
    </dgm:pt>
    <dgm:pt modelId="{C806011A-DDAE-4FDA-8012-A8511CC4F0E6}" type="parTrans" cxnId="{32D95D7D-3921-4E3F-A479-DBE743A1B836}">
      <dgm:prSet/>
      <dgm:spPr/>
      <dgm:t>
        <a:bodyPr/>
        <a:lstStyle/>
        <a:p>
          <a:endParaRPr lang="ru-RU"/>
        </a:p>
      </dgm:t>
    </dgm:pt>
    <dgm:pt modelId="{3BB04F90-B03B-45FF-A632-B8DC7E6CC3D4}" type="sibTrans" cxnId="{32D95D7D-3921-4E3F-A479-DBE743A1B836}">
      <dgm:prSet/>
      <dgm:spPr/>
      <dgm:t>
        <a:bodyPr/>
        <a:lstStyle/>
        <a:p>
          <a:endParaRPr lang="ru-RU"/>
        </a:p>
      </dgm:t>
    </dgm:pt>
    <dgm:pt modelId="{05910545-76BB-4602-A9D7-1C99868999C5}" type="pres">
      <dgm:prSet presAssocID="{CA8C238F-F6FB-4F76-8C31-E21E6E607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04CD6-BB0D-47DD-852C-901211E5362C}" type="pres">
      <dgm:prSet presAssocID="{D5D47F45-8611-4946-804A-E084A53F00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89A9-CE60-4393-91BE-E8E03C290315}" type="pres">
      <dgm:prSet presAssocID="{45A326E9-C6B7-46F4-85A1-F4A3CD48C116}" presName="sibTrans" presStyleCnt="0"/>
      <dgm:spPr/>
      <dgm:t>
        <a:bodyPr/>
        <a:lstStyle/>
        <a:p>
          <a:endParaRPr lang="ru-RU"/>
        </a:p>
      </dgm:t>
    </dgm:pt>
    <dgm:pt modelId="{0AA219FC-434C-41D1-B613-8071328F6DBF}" type="pres">
      <dgm:prSet presAssocID="{72AA1D36-D81C-4DF9-9DFE-0C801EA9B1DC}" presName="node" presStyleLbl="node1" presStyleIdx="1" presStyleCnt="7" custLinFactNeighborX="1060" custLinFactNeighborY="-30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11052-CA4E-4AEF-877E-C1DF712CE3D8}" type="pres">
      <dgm:prSet presAssocID="{D5D856B6-3B08-4624-B13E-592E67DBDE4C}" presName="sibTrans" presStyleCnt="0"/>
      <dgm:spPr/>
      <dgm:t>
        <a:bodyPr/>
        <a:lstStyle/>
        <a:p>
          <a:endParaRPr lang="ru-RU"/>
        </a:p>
      </dgm:t>
    </dgm:pt>
    <dgm:pt modelId="{4E9BA739-A8C5-4FC4-ABD4-4A2008202A61}" type="pres">
      <dgm:prSet presAssocID="{6547320C-1040-41D0-BBEC-7DFD44AFB11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370F-690D-4A16-91FC-AEE163C2052B}" type="pres">
      <dgm:prSet presAssocID="{54BAA380-160C-497E-878D-8FDB7C0EFD0C}" presName="sibTrans" presStyleCnt="0"/>
      <dgm:spPr/>
      <dgm:t>
        <a:bodyPr/>
        <a:lstStyle/>
        <a:p>
          <a:endParaRPr lang="ru-RU"/>
        </a:p>
      </dgm:t>
    </dgm:pt>
    <dgm:pt modelId="{4125E0A5-E59B-44BF-8BCD-6285B7831B42}" type="pres">
      <dgm:prSet presAssocID="{FF5EF7A5-DCC3-4C74-9744-20EE1D9B12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9029-8F68-4749-A10E-092BC5F28654}" type="pres">
      <dgm:prSet presAssocID="{C9CCC454-75E5-40E3-A18F-99AD5CA999EC}" presName="sibTrans" presStyleCnt="0"/>
      <dgm:spPr/>
      <dgm:t>
        <a:bodyPr/>
        <a:lstStyle/>
        <a:p>
          <a:endParaRPr lang="ru-RU"/>
        </a:p>
      </dgm:t>
    </dgm:pt>
    <dgm:pt modelId="{2E5FE588-9972-47BD-9859-E5BFEE4CE1BC}" type="pres">
      <dgm:prSet presAssocID="{B3D05324-AD51-410E-83F2-5C9DF306B0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6BC3D-B387-47A3-88DD-F1445AB9A4D9}" type="pres">
      <dgm:prSet presAssocID="{9556FE53-2013-45C9-98D6-EA8EA17260D2}" presName="sibTrans" presStyleCnt="0"/>
      <dgm:spPr/>
      <dgm:t>
        <a:bodyPr/>
        <a:lstStyle/>
        <a:p>
          <a:endParaRPr lang="ru-RU"/>
        </a:p>
      </dgm:t>
    </dgm:pt>
    <dgm:pt modelId="{62328851-DA97-46F3-A1E5-BE0B73537FE8}" type="pres">
      <dgm:prSet presAssocID="{ACBF9A6C-666F-49EE-8EBE-6892EEC25D4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0DFB5-2338-4AEC-AE62-8B646F8B7E73}" type="pres">
      <dgm:prSet presAssocID="{3BB04F90-B03B-45FF-A632-B8DC7E6CC3D4}" presName="sibTrans" presStyleCnt="0"/>
      <dgm:spPr/>
      <dgm:t>
        <a:bodyPr/>
        <a:lstStyle/>
        <a:p>
          <a:endParaRPr lang="ru-RU"/>
        </a:p>
      </dgm:t>
    </dgm:pt>
    <dgm:pt modelId="{5C1A4900-45C7-4192-829B-AAF5E9403A29}" type="pres">
      <dgm:prSet presAssocID="{CD45D9DD-0998-4C66-B579-4C474433CA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46BB-C4EC-4D27-9BE6-EB4E9FCE61A5}" type="presOf" srcId="{D5D47F45-8611-4946-804A-E084A53F006B}" destId="{70904CD6-BB0D-47DD-852C-901211E5362C}" srcOrd="0" destOrd="0" presId="urn:microsoft.com/office/officeart/2005/8/layout/default#1"/>
    <dgm:cxn modelId="{32848D72-0341-4345-AA5F-824A97199AE4}" srcId="{CA8C238F-F6FB-4F76-8C31-E21E6E6072F4}" destId="{FF5EF7A5-DCC3-4C74-9744-20EE1D9B12EF}" srcOrd="3" destOrd="0" parTransId="{19C7030F-0F82-4F72-9C3A-B1F5CA60046B}" sibTransId="{C9CCC454-75E5-40E3-A18F-99AD5CA999EC}"/>
    <dgm:cxn modelId="{D9386BB6-A923-47B6-85AC-FD8CEE2F4069}" type="presOf" srcId="{CA8C238F-F6FB-4F76-8C31-E21E6E6072F4}" destId="{05910545-76BB-4602-A9D7-1C99868999C5}" srcOrd="0" destOrd="0" presId="urn:microsoft.com/office/officeart/2005/8/layout/default#1"/>
    <dgm:cxn modelId="{F5F64B3A-B1A2-4F68-89A5-B5A34C228759}" srcId="{CA8C238F-F6FB-4F76-8C31-E21E6E6072F4}" destId="{CD45D9DD-0998-4C66-B579-4C474433CAAA}" srcOrd="6" destOrd="0" parTransId="{FF703996-72B5-46B3-ABA8-A6EC1118CA6E}" sibTransId="{95E3AA53-87A1-4CD8-8D6D-A0E62E50DE03}"/>
    <dgm:cxn modelId="{5144226B-89E7-4BAE-B9B6-8E96B4F8AC27}" srcId="{CA8C238F-F6FB-4F76-8C31-E21E6E6072F4}" destId="{B3D05324-AD51-410E-83F2-5C9DF306B030}" srcOrd="4" destOrd="0" parTransId="{8424C863-E355-475C-B454-67AE2F6267AF}" sibTransId="{9556FE53-2013-45C9-98D6-EA8EA17260D2}"/>
    <dgm:cxn modelId="{F3AD446C-C921-4764-B068-FDE7FA231BA1}" type="presOf" srcId="{ACBF9A6C-666F-49EE-8EBE-6892EEC25D40}" destId="{62328851-DA97-46F3-A1E5-BE0B73537FE8}" srcOrd="0" destOrd="0" presId="urn:microsoft.com/office/officeart/2005/8/layout/default#1"/>
    <dgm:cxn modelId="{0D146267-F0AC-41BE-BBF0-2C96EE39550A}" srcId="{CA8C238F-F6FB-4F76-8C31-E21E6E6072F4}" destId="{6547320C-1040-41D0-BBEC-7DFD44AFB110}" srcOrd="2" destOrd="0" parTransId="{29C5AA6A-F65D-4B06-AC7D-A713ECC52F62}" sibTransId="{54BAA380-160C-497E-878D-8FDB7C0EFD0C}"/>
    <dgm:cxn modelId="{AD952840-B155-4461-8C55-C7275584E2A0}" type="presOf" srcId="{CD45D9DD-0998-4C66-B579-4C474433CAAA}" destId="{5C1A4900-45C7-4192-829B-AAF5E9403A29}" srcOrd="0" destOrd="0" presId="urn:microsoft.com/office/officeart/2005/8/layout/default#1"/>
    <dgm:cxn modelId="{CE3ABE84-2547-4558-A61B-E664980C7A14}" type="presOf" srcId="{FF5EF7A5-DCC3-4C74-9744-20EE1D9B12EF}" destId="{4125E0A5-E59B-44BF-8BCD-6285B7831B42}" srcOrd="0" destOrd="0" presId="urn:microsoft.com/office/officeart/2005/8/layout/default#1"/>
    <dgm:cxn modelId="{32D95D7D-3921-4E3F-A479-DBE743A1B836}" srcId="{CA8C238F-F6FB-4F76-8C31-E21E6E6072F4}" destId="{ACBF9A6C-666F-49EE-8EBE-6892EEC25D40}" srcOrd="5" destOrd="0" parTransId="{C806011A-DDAE-4FDA-8012-A8511CC4F0E6}" sibTransId="{3BB04F90-B03B-45FF-A632-B8DC7E6CC3D4}"/>
    <dgm:cxn modelId="{32345A5B-8B58-44AF-A16D-44F53F1AA1BC}" type="presOf" srcId="{6547320C-1040-41D0-BBEC-7DFD44AFB110}" destId="{4E9BA739-A8C5-4FC4-ABD4-4A2008202A61}" srcOrd="0" destOrd="0" presId="urn:microsoft.com/office/officeart/2005/8/layout/default#1"/>
    <dgm:cxn modelId="{5AD350C5-0C49-4D9B-95E9-2813760C6468}" srcId="{CA8C238F-F6FB-4F76-8C31-E21E6E6072F4}" destId="{D5D47F45-8611-4946-804A-E084A53F006B}" srcOrd="0" destOrd="0" parTransId="{49172A7C-2102-4A55-A54F-BA89384F6D03}" sibTransId="{45A326E9-C6B7-46F4-85A1-F4A3CD48C116}"/>
    <dgm:cxn modelId="{CBEA27CA-AD04-4AD6-956E-D7F04705C42D}" type="presOf" srcId="{72AA1D36-D81C-4DF9-9DFE-0C801EA9B1DC}" destId="{0AA219FC-434C-41D1-B613-8071328F6DBF}" srcOrd="0" destOrd="0" presId="urn:microsoft.com/office/officeart/2005/8/layout/default#1"/>
    <dgm:cxn modelId="{061576C6-EAA0-4E75-A1EF-4261DC77A2E2}" srcId="{CA8C238F-F6FB-4F76-8C31-E21E6E6072F4}" destId="{72AA1D36-D81C-4DF9-9DFE-0C801EA9B1DC}" srcOrd="1" destOrd="0" parTransId="{71B6ADEA-29F5-4211-B1D2-3C8F426E60B1}" sibTransId="{D5D856B6-3B08-4624-B13E-592E67DBDE4C}"/>
    <dgm:cxn modelId="{CC2AE2C3-1DA0-4AE2-BB53-3C61A28F3FBC}" type="presOf" srcId="{B3D05324-AD51-410E-83F2-5C9DF306B030}" destId="{2E5FE588-9972-47BD-9859-E5BFEE4CE1BC}" srcOrd="0" destOrd="0" presId="urn:microsoft.com/office/officeart/2005/8/layout/default#1"/>
    <dgm:cxn modelId="{FDBCBA94-6542-4CEA-9970-8455C193AFB4}" type="presParOf" srcId="{05910545-76BB-4602-A9D7-1C99868999C5}" destId="{70904CD6-BB0D-47DD-852C-901211E5362C}" srcOrd="0" destOrd="0" presId="urn:microsoft.com/office/officeart/2005/8/layout/default#1"/>
    <dgm:cxn modelId="{5269E2A7-BAA0-4B54-9092-62894C0879AB}" type="presParOf" srcId="{05910545-76BB-4602-A9D7-1C99868999C5}" destId="{0D3D89A9-CE60-4393-91BE-E8E03C290315}" srcOrd="1" destOrd="0" presId="urn:microsoft.com/office/officeart/2005/8/layout/default#1"/>
    <dgm:cxn modelId="{028B9971-8F41-406F-97D4-3F64FBE98DC7}" type="presParOf" srcId="{05910545-76BB-4602-A9D7-1C99868999C5}" destId="{0AA219FC-434C-41D1-B613-8071328F6DBF}" srcOrd="2" destOrd="0" presId="urn:microsoft.com/office/officeart/2005/8/layout/default#1"/>
    <dgm:cxn modelId="{E41400A3-9752-4365-91DC-08B690661E82}" type="presParOf" srcId="{05910545-76BB-4602-A9D7-1C99868999C5}" destId="{17E11052-CA4E-4AEF-877E-C1DF712CE3D8}" srcOrd="3" destOrd="0" presId="urn:microsoft.com/office/officeart/2005/8/layout/default#1"/>
    <dgm:cxn modelId="{035195DB-275C-4238-8322-125186D3E648}" type="presParOf" srcId="{05910545-76BB-4602-A9D7-1C99868999C5}" destId="{4E9BA739-A8C5-4FC4-ABD4-4A2008202A61}" srcOrd="4" destOrd="0" presId="urn:microsoft.com/office/officeart/2005/8/layout/default#1"/>
    <dgm:cxn modelId="{7F8ADBD4-9499-478D-AFEB-90DEACCBF0E6}" type="presParOf" srcId="{05910545-76BB-4602-A9D7-1C99868999C5}" destId="{9862370F-690D-4A16-91FC-AEE163C2052B}" srcOrd="5" destOrd="0" presId="urn:microsoft.com/office/officeart/2005/8/layout/default#1"/>
    <dgm:cxn modelId="{A868AAC1-C819-4F0F-8B42-400A286CDABB}" type="presParOf" srcId="{05910545-76BB-4602-A9D7-1C99868999C5}" destId="{4125E0A5-E59B-44BF-8BCD-6285B7831B42}" srcOrd="6" destOrd="0" presId="urn:microsoft.com/office/officeart/2005/8/layout/default#1"/>
    <dgm:cxn modelId="{B521015D-B6B2-4CFE-A018-B9E31B78C645}" type="presParOf" srcId="{05910545-76BB-4602-A9D7-1C99868999C5}" destId="{29209029-8F68-4749-A10E-092BC5F28654}" srcOrd="7" destOrd="0" presId="urn:microsoft.com/office/officeart/2005/8/layout/default#1"/>
    <dgm:cxn modelId="{C25567BF-3662-4C47-B471-B85BF3B3B4B6}" type="presParOf" srcId="{05910545-76BB-4602-A9D7-1C99868999C5}" destId="{2E5FE588-9972-47BD-9859-E5BFEE4CE1BC}" srcOrd="8" destOrd="0" presId="urn:microsoft.com/office/officeart/2005/8/layout/default#1"/>
    <dgm:cxn modelId="{C364158B-FF0B-450F-969D-9C7439427F72}" type="presParOf" srcId="{05910545-76BB-4602-A9D7-1C99868999C5}" destId="{B4F6BC3D-B387-47A3-88DD-F1445AB9A4D9}" srcOrd="9" destOrd="0" presId="urn:microsoft.com/office/officeart/2005/8/layout/default#1"/>
    <dgm:cxn modelId="{CF977117-02AE-4555-860E-71DD0E327FDF}" type="presParOf" srcId="{05910545-76BB-4602-A9D7-1C99868999C5}" destId="{62328851-DA97-46F3-A1E5-BE0B73537FE8}" srcOrd="10" destOrd="0" presId="urn:microsoft.com/office/officeart/2005/8/layout/default#1"/>
    <dgm:cxn modelId="{DE834DB7-95DC-42D3-9799-FE881A9317B2}" type="presParOf" srcId="{05910545-76BB-4602-A9D7-1C99868999C5}" destId="{75B0DFB5-2338-4AEC-AE62-8B646F8B7E73}" srcOrd="11" destOrd="0" presId="urn:microsoft.com/office/officeart/2005/8/layout/default#1"/>
    <dgm:cxn modelId="{CE7AEA1D-0661-464B-90C3-DCCC5B3D904C}" type="presParOf" srcId="{05910545-76BB-4602-A9D7-1C99868999C5}" destId="{5C1A4900-45C7-4192-829B-AAF5E9403A2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6C7EC6-A34D-474F-859F-E7FCFCF16BA2}" type="doc">
      <dgm:prSet loTypeId="urn:microsoft.com/office/officeart/2005/8/layout/pyramid2" loCatId="pyramid" qsTypeId="urn:microsoft.com/office/officeart/2005/8/quickstyle/simple4" qsCatId="simple" csTypeId="urn:microsoft.com/office/officeart/2005/8/colors/accent6_5" csCatId="accent6" phldr="1"/>
      <dgm:spPr/>
    </dgm:pt>
    <dgm:pt modelId="{5A90A51A-E2E7-40E1-9FC6-65E5AFBCF415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1. Адекватность выбора групповой формы работы этапу и типу урока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66DBBD5-5585-4870-9C39-EBD883977D63}" type="parTrans" cxnId="{919EB31D-3F21-4689-B3BA-CF4553257A0F}">
      <dgm:prSet/>
      <dgm:spPr/>
      <dgm:t>
        <a:bodyPr/>
        <a:lstStyle/>
        <a:p>
          <a:endParaRPr lang="ru-RU"/>
        </a:p>
      </dgm:t>
    </dgm:pt>
    <dgm:pt modelId="{8C809BCB-E9C9-44B3-8FAF-C711FAD63A70}" type="sibTrans" cxnId="{919EB31D-3F21-4689-B3BA-CF4553257A0F}">
      <dgm:prSet/>
      <dgm:spPr/>
      <dgm:t>
        <a:bodyPr/>
        <a:lstStyle/>
        <a:p>
          <a:endParaRPr lang="ru-RU"/>
        </a:p>
      </dgm:t>
    </dgm:pt>
    <dgm:pt modelId="{ED54FB29-5135-4D89-8A3D-922D2223668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2.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Целеполагание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(цель групповой работы):</a:t>
          </a:r>
        </a:p>
      </dgm:t>
    </dgm:pt>
    <dgm:pt modelId="{AA35CA52-25A5-4984-AA60-3EF059FF6388}" type="parTrans" cxnId="{F34E797B-4E18-48CC-984C-6ACD697836CC}">
      <dgm:prSet/>
      <dgm:spPr/>
      <dgm:t>
        <a:bodyPr/>
        <a:lstStyle/>
        <a:p>
          <a:endParaRPr lang="ru-RU"/>
        </a:p>
      </dgm:t>
    </dgm:pt>
    <dgm:pt modelId="{418184B9-6C18-43F9-B0CA-B5CCB37E8502}" type="sibTrans" cxnId="{F34E797B-4E18-48CC-984C-6ACD697836CC}">
      <dgm:prSet/>
      <dgm:spPr/>
      <dgm:t>
        <a:bodyPr/>
        <a:lstStyle/>
        <a:p>
          <a:endParaRPr lang="ru-RU"/>
        </a:p>
      </dgm:t>
    </dgm:pt>
    <dgm:pt modelId="{91F887DD-BDBA-45AC-B630-B9830D809C5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3. Содержание групповой работы </a:t>
          </a:r>
        </a:p>
      </dgm:t>
    </dgm:pt>
    <dgm:pt modelId="{EA9CF151-557F-430F-8563-031453A11D6E}" type="parTrans" cxnId="{0488A09E-B875-4E5A-A728-8F2BF0789EDE}">
      <dgm:prSet/>
      <dgm:spPr/>
      <dgm:t>
        <a:bodyPr/>
        <a:lstStyle/>
        <a:p>
          <a:endParaRPr lang="ru-RU"/>
        </a:p>
      </dgm:t>
    </dgm:pt>
    <dgm:pt modelId="{0950D79E-BD57-4D8F-A975-7386586679A5}" type="sibTrans" cxnId="{0488A09E-B875-4E5A-A728-8F2BF0789EDE}">
      <dgm:prSet/>
      <dgm:spPr/>
      <dgm:t>
        <a:bodyPr/>
        <a:lstStyle/>
        <a:p>
          <a:endParaRPr lang="ru-RU"/>
        </a:p>
      </dgm:t>
    </dgm:pt>
    <dgm:pt modelId="{2087A677-C630-4EE4-ADDB-3EB623B740D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4. Организация рефлексии групповой работы</a:t>
          </a:r>
        </a:p>
      </dgm:t>
    </dgm:pt>
    <dgm:pt modelId="{0A7C499A-4C9C-4C43-A29C-FA0DC9BE0504}" type="parTrans" cxnId="{2DFFF3D6-16DF-47E3-A079-BB9AEAE6EECB}">
      <dgm:prSet/>
      <dgm:spPr/>
      <dgm:t>
        <a:bodyPr/>
        <a:lstStyle/>
        <a:p>
          <a:endParaRPr lang="ru-RU"/>
        </a:p>
      </dgm:t>
    </dgm:pt>
    <dgm:pt modelId="{0571E656-734F-4073-8059-29686B1FD403}" type="sibTrans" cxnId="{2DFFF3D6-16DF-47E3-A079-BB9AEAE6EECB}">
      <dgm:prSet/>
      <dgm:spPr/>
      <dgm:t>
        <a:bodyPr/>
        <a:lstStyle/>
        <a:p>
          <a:endParaRPr lang="ru-RU"/>
        </a:p>
      </dgm:t>
    </dgm:pt>
    <dgm:pt modelId="{F4036D93-AE8F-46F7-816D-D25E4AD6444E}" type="pres">
      <dgm:prSet presAssocID="{526C7EC6-A34D-474F-859F-E7FCFCF16BA2}" presName="compositeShape" presStyleCnt="0">
        <dgm:presLayoutVars>
          <dgm:dir/>
          <dgm:resizeHandles/>
        </dgm:presLayoutVars>
      </dgm:prSet>
      <dgm:spPr/>
    </dgm:pt>
    <dgm:pt modelId="{F2461D06-9059-471F-839D-31943043424B}" type="pres">
      <dgm:prSet presAssocID="{526C7EC6-A34D-474F-859F-E7FCFCF16BA2}" presName="pyramid" presStyleLbl="node1" presStyleIdx="0" presStyleCnt="1"/>
      <dgm:spPr/>
    </dgm:pt>
    <dgm:pt modelId="{63C5DDE6-B32D-43D2-AC97-A84BB2CF865B}" type="pres">
      <dgm:prSet presAssocID="{526C7EC6-A34D-474F-859F-E7FCFCF16BA2}" presName="theList" presStyleCnt="0"/>
      <dgm:spPr/>
    </dgm:pt>
    <dgm:pt modelId="{EA364B1D-DF00-4EB0-9923-AC01EE188674}" type="pres">
      <dgm:prSet presAssocID="{5A90A51A-E2E7-40E1-9FC6-65E5AFBCF415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FDAFE-DFAB-4F07-91C8-D85D69E4A887}" type="pres">
      <dgm:prSet presAssocID="{5A90A51A-E2E7-40E1-9FC6-65E5AFBCF415}" presName="aSpace" presStyleCnt="0"/>
      <dgm:spPr/>
    </dgm:pt>
    <dgm:pt modelId="{05AE5F51-1FAB-4515-AD87-F5C199547CF2}" type="pres">
      <dgm:prSet presAssocID="{ED54FB29-5135-4D89-8A3D-922D22236681}" presName="aNode" presStyleLbl="fgAcc1" presStyleIdx="1" presStyleCnt="4" custLinFactNeighborX="-1228" custLinFactNeighborY="3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886-A67B-4375-A932-826DAE7D7A4F}" type="pres">
      <dgm:prSet presAssocID="{ED54FB29-5135-4D89-8A3D-922D22236681}" presName="aSpace" presStyleCnt="0"/>
      <dgm:spPr/>
    </dgm:pt>
    <dgm:pt modelId="{CB1EB4E7-57BF-4292-8AFF-263C1B75485A}" type="pres">
      <dgm:prSet presAssocID="{91F887DD-BDBA-45AC-B630-B9830D809C5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2128-9DEE-47F8-BC3C-66B9D81F8E2D}" type="pres">
      <dgm:prSet presAssocID="{91F887DD-BDBA-45AC-B630-B9830D809C58}" presName="aSpace" presStyleCnt="0"/>
      <dgm:spPr/>
    </dgm:pt>
    <dgm:pt modelId="{D798BE1A-0ED0-4A9A-9D88-64A02E0294D7}" type="pres">
      <dgm:prSet presAssocID="{2087A677-C630-4EE4-ADDB-3EB623B740D4}" presName="aNode" presStyleLbl="fgAcc1" presStyleIdx="3" presStyleCnt="4" custLinFactNeighborX="1196" custLinFactNeighborY="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C8DA-46CA-483E-A183-A7BD9F63651F}" type="pres">
      <dgm:prSet presAssocID="{2087A677-C630-4EE4-ADDB-3EB623B740D4}" presName="aSpace" presStyleCnt="0"/>
      <dgm:spPr/>
    </dgm:pt>
  </dgm:ptLst>
  <dgm:cxnLst>
    <dgm:cxn modelId="{2DFFF3D6-16DF-47E3-A079-BB9AEAE6EECB}" srcId="{526C7EC6-A34D-474F-859F-E7FCFCF16BA2}" destId="{2087A677-C630-4EE4-ADDB-3EB623B740D4}" srcOrd="3" destOrd="0" parTransId="{0A7C499A-4C9C-4C43-A29C-FA0DC9BE0504}" sibTransId="{0571E656-734F-4073-8059-29686B1FD403}"/>
    <dgm:cxn modelId="{919EB31D-3F21-4689-B3BA-CF4553257A0F}" srcId="{526C7EC6-A34D-474F-859F-E7FCFCF16BA2}" destId="{5A90A51A-E2E7-40E1-9FC6-65E5AFBCF415}" srcOrd="0" destOrd="0" parTransId="{766DBBD5-5585-4870-9C39-EBD883977D63}" sibTransId="{8C809BCB-E9C9-44B3-8FAF-C711FAD63A70}"/>
    <dgm:cxn modelId="{0488A09E-B875-4E5A-A728-8F2BF0789EDE}" srcId="{526C7EC6-A34D-474F-859F-E7FCFCF16BA2}" destId="{91F887DD-BDBA-45AC-B630-B9830D809C58}" srcOrd="2" destOrd="0" parTransId="{EA9CF151-557F-430F-8563-031453A11D6E}" sibTransId="{0950D79E-BD57-4D8F-A975-7386586679A5}"/>
    <dgm:cxn modelId="{5180F6D2-BD84-4FD2-A63B-432B6F97F9D1}" type="presOf" srcId="{ED54FB29-5135-4D89-8A3D-922D22236681}" destId="{05AE5F51-1FAB-4515-AD87-F5C199547CF2}" srcOrd="0" destOrd="0" presId="urn:microsoft.com/office/officeart/2005/8/layout/pyramid2"/>
    <dgm:cxn modelId="{92976C68-2090-4135-9F7E-F8AB6E6FBF61}" type="presOf" srcId="{5A90A51A-E2E7-40E1-9FC6-65E5AFBCF415}" destId="{EA364B1D-DF00-4EB0-9923-AC01EE188674}" srcOrd="0" destOrd="0" presId="urn:microsoft.com/office/officeart/2005/8/layout/pyramid2"/>
    <dgm:cxn modelId="{F34E797B-4E18-48CC-984C-6ACD697836CC}" srcId="{526C7EC6-A34D-474F-859F-E7FCFCF16BA2}" destId="{ED54FB29-5135-4D89-8A3D-922D22236681}" srcOrd="1" destOrd="0" parTransId="{AA35CA52-25A5-4984-AA60-3EF059FF6388}" sibTransId="{418184B9-6C18-43F9-B0CA-B5CCB37E8502}"/>
    <dgm:cxn modelId="{4BE2B1EA-1CD8-47FC-B380-5149F0815D62}" type="presOf" srcId="{91F887DD-BDBA-45AC-B630-B9830D809C58}" destId="{CB1EB4E7-57BF-4292-8AFF-263C1B75485A}" srcOrd="0" destOrd="0" presId="urn:microsoft.com/office/officeart/2005/8/layout/pyramid2"/>
    <dgm:cxn modelId="{0BD9F01E-3F61-4358-9248-0A9B7F01FE28}" type="presOf" srcId="{2087A677-C630-4EE4-ADDB-3EB623B740D4}" destId="{D798BE1A-0ED0-4A9A-9D88-64A02E0294D7}" srcOrd="0" destOrd="0" presId="urn:microsoft.com/office/officeart/2005/8/layout/pyramid2"/>
    <dgm:cxn modelId="{F6FC33BC-0063-4657-9218-D5235C4365B0}" type="presOf" srcId="{526C7EC6-A34D-474F-859F-E7FCFCF16BA2}" destId="{F4036D93-AE8F-46F7-816D-D25E4AD6444E}" srcOrd="0" destOrd="0" presId="urn:microsoft.com/office/officeart/2005/8/layout/pyramid2"/>
    <dgm:cxn modelId="{AF7A591E-F4AD-4172-AA87-9C5C06CEC7DF}" type="presParOf" srcId="{F4036D93-AE8F-46F7-816D-D25E4AD6444E}" destId="{F2461D06-9059-471F-839D-31943043424B}" srcOrd="0" destOrd="0" presId="urn:microsoft.com/office/officeart/2005/8/layout/pyramid2"/>
    <dgm:cxn modelId="{68386ACA-2ACE-457C-BF68-BD216E3EA1A2}" type="presParOf" srcId="{F4036D93-AE8F-46F7-816D-D25E4AD6444E}" destId="{63C5DDE6-B32D-43D2-AC97-A84BB2CF865B}" srcOrd="1" destOrd="0" presId="urn:microsoft.com/office/officeart/2005/8/layout/pyramid2"/>
    <dgm:cxn modelId="{EF945D69-3C69-4A02-B4D8-5F972C35E264}" type="presParOf" srcId="{63C5DDE6-B32D-43D2-AC97-A84BB2CF865B}" destId="{EA364B1D-DF00-4EB0-9923-AC01EE188674}" srcOrd="0" destOrd="0" presId="urn:microsoft.com/office/officeart/2005/8/layout/pyramid2"/>
    <dgm:cxn modelId="{187ADCFA-C1C9-4C8B-BFF9-A62C74D59C93}" type="presParOf" srcId="{63C5DDE6-B32D-43D2-AC97-A84BB2CF865B}" destId="{E75FDAFE-DFAB-4F07-91C8-D85D69E4A887}" srcOrd="1" destOrd="0" presId="urn:microsoft.com/office/officeart/2005/8/layout/pyramid2"/>
    <dgm:cxn modelId="{74F29F18-8F17-4CD3-BE9B-F4419E7F8AF3}" type="presParOf" srcId="{63C5DDE6-B32D-43D2-AC97-A84BB2CF865B}" destId="{05AE5F51-1FAB-4515-AD87-F5C199547CF2}" srcOrd="2" destOrd="0" presId="urn:microsoft.com/office/officeart/2005/8/layout/pyramid2"/>
    <dgm:cxn modelId="{2AE75D07-ECCA-4D92-A6CC-C961ACBA8FFF}" type="presParOf" srcId="{63C5DDE6-B32D-43D2-AC97-A84BB2CF865B}" destId="{97675886-A67B-4375-A932-826DAE7D7A4F}" srcOrd="3" destOrd="0" presId="urn:microsoft.com/office/officeart/2005/8/layout/pyramid2"/>
    <dgm:cxn modelId="{EFED95F8-4889-4379-9563-37B469064A13}" type="presParOf" srcId="{63C5DDE6-B32D-43D2-AC97-A84BB2CF865B}" destId="{CB1EB4E7-57BF-4292-8AFF-263C1B75485A}" srcOrd="4" destOrd="0" presId="urn:microsoft.com/office/officeart/2005/8/layout/pyramid2"/>
    <dgm:cxn modelId="{01A25683-F9B8-4F65-842A-DB82EC51683F}" type="presParOf" srcId="{63C5DDE6-B32D-43D2-AC97-A84BB2CF865B}" destId="{D5952128-9DEE-47F8-BC3C-66B9D81F8E2D}" srcOrd="5" destOrd="0" presId="urn:microsoft.com/office/officeart/2005/8/layout/pyramid2"/>
    <dgm:cxn modelId="{952CD41F-E25D-4D87-93AB-A560FFDBEAE8}" type="presParOf" srcId="{63C5DDE6-B32D-43D2-AC97-A84BB2CF865B}" destId="{D798BE1A-0ED0-4A9A-9D88-64A02E0294D7}" srcOrd="6" destOrd="0" presId="urn:microsoft.com/office/officeart/2005/8/layout/pyramid2"/>
    <dgm:cxn modelId="{C587B210-1B0C-4B18-A07E-A24AC39E9A3B}" type="presParOf" srcId="{63C5DDE6-B32D-43D2-AC97-A84BB2CF865B}" destId="{2A82C8DA-46CA-483E-A183-A7BD9F63651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04CD6-BB0D-47DD-852C-901211E5362C}">
      <dsp:nvSpPr>
        <dsp:cNvPr id="0" name=""/>
        <dsp:cNvSpPr/>
      </dsp:nvSpPr>
      <dsp:spPr>
        <a:xfrm>
          <a:off x="523874" y="3571"/>
          <a:ext cx="2053828" cy="12322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в парах</a:t>
          </a:r>
          <a:endParaRPr lang="ru-RU" sz="2400" kern="1200" dirty="0"/>
        </a:p>
      </dsp:txBody>
      <dsp:txXfrm>
        <a:off x="523874" y="3571"/>
        <a:ext cx="2053828" cy="1232296"/>
      </dsp:txXfrm>
    </dsp:sp>
    <dsp:sp modelId="{0AA219FC-434C-41D1-B613-8071328F6DBF}">
      <dsp:nvSpPr>
        <dsp:cNvPr id="0" name=""/>
        <dsp:cNvSpPr/>
      </dsp:nvSpPr>
      <dsp:spPr>
        <a:xfrm>
          <a:off x="2804856" y="0"/>
          <a:ext cx="2053828" cy="12322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Мозговой штурм</a:t>
          </a:r>
          <a:endParaRPr lang="ru-RU" sz="2400" kern="1200" dirty="0"/>
        </a:p>
      </dsp:txBody>
      <dsp:txXfrm>
        <a:off x="2804856" y="0"/>
        <a:ext cx="2053828" cy="1232296"/>
      </dsp:txXfrm>
    </dsp:sp>
    <dsp:sp modelId="{4E9BA739-A8C5-4FC4-ABD4-4A2008202A61}">
      <dsp:nvSpPr>
        <dsp:cNvPr id="0" name=""/>
        <dsp:cNvSpPr/>
      </dsp:nvSpPr>
      <dsp:spPr>
        <a:xfrm>
          <a:off x="5042296" y="3571"/>
          <a:ext cx="2053828" cy="12322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Ролевые и деловые игры</a:t>
          </a:r>
          <a:endParaRPr lang="ru-RU" sz="2400" kern="1200" dirty="0"/>
        </a:p>
      </dsp:txBody>
      <dsp:txXfrm>
        <a:off x="5042296" y="3571"/>
        <a:ext cx="2053828" cy="1232296"/>
      </dsp:txXfrm>
    </dsp:sp>
    <dsp:sp modelId="{4125E0A5-E59B-44BF-8BCD-6285B7831B42}">
      <dsp:nvSpPr>
        <dsp:cNvPr id="0" name=""/>
        <dsp:cNvSpPr/>
      </dsp:nvSpPr>
      <dsp:spPr>
        <a:xfrm>
          <a:off x="523874" y="1441251"/>
          <a:ext cx="2053828" cy="12322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Дискуссии</a:t>
          </a:r>
          <a:endParaRPr lang="ru-RU" sz="2400" kern="1200" dirty="0"/>
        </a:p>
      </dsp:txBody>
      <dsp:txXfrm>
        <a:off x="523874" y="1441251"/>
        <a:ext cx="2053828" cy="1232296"/>
      </dsp:txXfrm>
    </dsp:sp>
    <dsp:sp modelId="{2E5FE588-9972-47BD-9859-E5BFEE4CE1BC}">
      <dsp:nvSpPr>
        <dsp:cNvPr id="0" name=""/>
        <dsp:cNvSpPr/>
      </dsp:nvSpPr>
      <dsp:spPr>
        <a:xfrm>
          <a:off x="2783085" y="1441251"/>
          <a:ext cx="2053828" cy="123229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Проектная деятельность</a:t>
          </a:r>
          <a:endParaRPr lang="ru-RU" sz="2400" kern="1200" dirty="0"/>
        </a:p>
      </dsp:txBody>
      <dsp:txXfrm>
        <a:off x="2783085" y="1441251"/>
        <a:ext cx="2053828" cy="1232296"/>
      </dsp:txXfrm>
    </dsp:sp>
    <dsp:sp modelId="{62328851-DA97-46F3-A1E5-BE0B73537FE8}">
      <dsp:nvSpPr>
        <dsp:cNvPr id="0" name=""/>
        <dsp:cNvSpPr/>
      </dsp:nvSpPr>
      <dsp:spPr>
        <a:xfrm>
          <a:off x="5042296" y="1441251"/>
          <a:ext cx="2053828" cy="12322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Групповой опрос</a:t>
          </a:r>
          <a:endParaRPr lang="ru-RU" sz="2400" kern="1200" dirty="0"/>
        </a:p>
      </dsp:txBody>
      <dsp:txXfrm>
        <a:off x="5042296" y="1441251"/>
        <a:ext cx="2053828" cy="1232296"/>
      </dsp:txXfrm>
    </dsp:sp>
    <dsp:sp modelId="{5C1A4900-45C7-4192-829B-AAF5E9403A29}">
      <dsp:nvSpPr>
        <dsp:cNvPr id="0" name=""/>
        <dsp:cNvSpPr/>
      </dsp:nvSpPr>
      <dsp:spPr>
        <a:xfrm>
          <a:off x="2783085" y="2878931"/>
          <a:ext cx="2053828" cy="12322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Смотр знаний</a:t>
          </a:r>
          <a:endParaRPr lang="ru-RU" sz="2400" kern="1200" dirty="0"/>
        </a:p>
      </dsp:txBody>
      <dsp:txXfrm>
        <a:off x="2783085" y="2878931"/>
        <a:ext cx="2053828" cy="1232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1D06-9059-471F-839D-31943043424B}">
      <dsp:nvSpPr>
        <dsp:cNvPr id="0" name=""/>
        <dsp:cNvSpPr/>
      </dsp:nvSpPr>
      <dsp:spPr>
        <a:xfrm>
          <a:off x="1202995" y="0"/>
          <a:ext cx="4533920" cy="4533920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64B1D-DF00-4EB0-9923-AC01EE188674}">
      <dsp:nvSpPr>
        <dsp:cNvPr id="0" name=""/>
        <dsp:cNvSpPr/>
      </dsp:nvSpPr>
      <dsp:spPr>
        <a:xfrm>
          <a:off x="3469956" y="453834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1. Адекватность выбора групповой формы работы этапу и типу урока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3509294" y="493172"/>
        <a:ext cx="2868372" cy="727157"/>
      </dsp:txXfrm>
    </dsp:sp>
    <dsp:sp modelId="{05AE5F51-1FAB-4515-AD87-F5C199547CF2}">
      <dsp:nvSpPr>
        <dsp:cNvPr id="0" name=""/>
        <dsp:cNvSpPr/>
      </dsp:nvSpPr>
      <dsp:spPr>
        <a:xfrm>
          <a:off x="3433766" y="1390648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2. </a:t>
          </a:r>
          <a:r>
            <a:rPr lang="ru-RU" sz="1500" b="1" kern="1200" dirty="0" err="1" smtClean="0">
              <a:latin typeface="Arial" pitchFamily="34" charset="0"/>
              <a:cs typeface="Arial" pitchFamily="34" charset="0"/>
            </a:rPr>
            <a:t>Целеполагание</a:t>
          </a: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 (цель групповой работы):</a:t>
          </a:r>
        </a:p>
      </dsp:txBody>
      <dsp:txXfrm>
        <a:off x="3473104" y="1429986"/>
        <a:ext cx="2868372" cy="727157"/>
      </dsp:txXfrm>
    </dsp:sp>
    <dsp:sp modelId="{CB1EB4E7-57BF-4292-8AFF-263C1B75485A}">
      <dsp:nvSpPr>
        <dsp:cNvPr id="0" name=""/>
        <dsp:cNvSpPr/>
      </dsp:nvSpPr>
      <dsp:spPr>
        <a:xfrm>
          <a:off x="3469956" y="2266960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3. Содержание групповой работы </a:t>
          </a:r>
        </a:p>
      </dsp:txBody>
      <dsp:txXfrm>
        <a:off x="3509294" y="2306298"/>
        <a:ext cx="2868372" cy="727157"/>
      </dsp:txXfrm>
    </dsp:sp>
    <dsp:sp modelId="{D798BE1A-0ED0-4A9A-9D88-64A02E0294D7}">
      <dsp:nvSpPr>
        <dsp:cNvPr id="0" name=""/>
        <dsp:cNvSpPr/>
      </dsp:nvSpPr>
      <dsp:spPr>
        <a:xfrm>
          <a:off x="3505202" y="3176598"/>
          <a:ext cx="2947048" cy="8058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4. Организация рефлексии групповой работы</a:t>
          </a:r>
        </a:p>
      </dsp:txBody>
      <dsp:txXfrm>
        <a:off x="3544540" y="3215936"/>
        <a:ext cx="2868372" cy="72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DAC5A-FA46-470D-8B80-C5719CAC071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5823-47EC-4AFC-819D-5597193C9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615C1C-FD55-4CA0-AF94-2378F6E3D301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6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шаблон powerpoint школ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617215"/>
            <a:ext cx="5701553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65714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0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6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E690B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6583680"/>
              <a:ext cx="91440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796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2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2786" y="0"/>
              <a:ext cx="3012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73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4" y="638145"/>
            <a:ext cx="5733545" cy="5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68" y="2763989"/>
            <a:ext cx="7886700" cy="2852737"/>
          </a:xfrm>
        </p:spPr>
        <p:txBody>
          <a:bodyPr anchor="b"/>
          <a:lstStyle>
            <a:lvl1pPr>
              <a:defRPr sz="6000" b="1"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6583680"/>
              <a:ext cx="91440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796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2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2786" y="0"/>
              <a:ext cx="3012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4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otes/%D0%BC%D1%83%D0%B6%D1%81%D0%BA%D0%BE%D0%B9-%D0%BA%D0%BB%D1%83%D0%B1/%D0%BF%D1%81%D0%B8%D1%85%D0%BE%D0%BB%D0%BE%D0%B3%D0%B8%D1%87%D0%B5%D1%81%D0%BA%D0%B8%D0%B9-%D1%82%D0%B5%D1%81%D1%82-%D0%B3%D0%B5%D0%BE%D0%BC%D0%B5%D1%82%D1%80%D0%B8%D1%87%D0%B5%D1%81%D0%BA%D0%B8%D0%B5-%D1%84%D0%B8%D0%B3%D1%83%D1%80%D1%8B/54137018591318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2FBnsfPmx5NyDx336qqBeCwm4gVHPpEx-HVQuAY0PY/edit?usp=shar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zsxj7DDUu7FJoyryy-5oGllQ1U0BAUwoK2leONQ1zCc/edit?hl=ru#gid=0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calameo.com/read/00036098467d3cb9c4122" TargetMode="External"/><Relationship Id="rId2" Type="http://schemas.openxmlformats.org/officeDocument/2006/relationships/hyperlink" Target="http://nsportal.ru/shkola/raznoe/library/socialnyy-servis-learningapps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sovremennikklass.blogspot.ru/p/learningapp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2.bp.blogspot.com/_ShpdImOnslI/S_eVba7zfbI/AAAAAAAAAYs/BuMPCgt2sVw/s1600/1.bmp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rawings/d/1uybcopdMwQBRXnCAxBZGDz6BUK4Oqp6dOu2OIqTYHPU/edit?usp=shar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Методика групповой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2096" y="5065714"/>
            <a:ext cx="6858000" cy="1655762"/>
          </a:xfrm>
        </p:spPr>
        <p:txBody>
          <a:bodyPr/>
          <a:lstStyle/>
          <a:p>
            <a:r>
              <a:rPr lang="ru-RU" dirty="0" smtClean="0"/>
              <a:t>Львова Л.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6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Варианты комплектования групп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60381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63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Сделайте выбор!</a:t>
            </a:r>
            <a:endParaRPr lang="ru-RU" dirty="0"/>
          </a:p>
        </p:txBody>
      </p:sp>
      <p:pic>
        <p:nvPicPr>
          <p:cNvPr id="9218" name="Picture 2" descr="https://scontent.xx.fbcdn.net/v/t1.0-9/541674_590718427606792_789720762_n.jpg?oh=0374e6bbe6e8af864f57fd6e65489d51&amp;oe=58C3D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61" y="1958974"/>
            <a:ext cx="6096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1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Психологический тест "Геометрические фигуры"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801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Описание фигур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5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Формы </a:t>
            </a:r>
            <a:r>
              <a:rPr lang="ru-RU" b="1" dirty="0"/>
              <a:t>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449161"/>
              </p:ext>
            </p:extLst>
          </p:nvPr>
        </p:nvGraphicFramePr>
        <p:xfrm>
          <a:off x="895350" y="1690689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32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0570" y="392521"/>
            <a:ext cx="6948261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Google</a:t>
            </a:r>
            <a:r>
              <a:rPr lang="ru-RU" sz="3600" dirty="0" smtClean="0"/>
              <a:t> таблицы для </a:t>
            </a:r>
            <a:r>
              <a:rPr lang="ru-RU" sz="3600" dirty="0"/>
              <a:t>совместной </a:t>
            </a:r>
            <a:r>
              <a:rPr lang="ru-RU" sz="3600" dirty="0" smtClean="0"/>
              <a:t>работы</a:t>
            </a:r>
            <a:endParaRPr lang="ru-RU" sz="3600" dirty="0"/>
          </a:p>
        </p:txBody>
      </p:sp>
      <p:pic>
        <p:nvPicPr>
          <p:cNvPr id="6146" name="Picture 2" descr="Картинки по запросу ребенок с компьютером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3" y="57190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6" y="2536372"/>
            <a:ext cx="73696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B5309"/>
                </a:solidFill>
              </a:rPr>
              <a:t>Ученики должны поставить цифру 1 в нужную ячейку.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B5309"/>
                </a:solidFill>
              </a:rPr>
              <a:t>Если это сделано правильно, ячейка изменит цвет</a:t>
            </a:r>
            <a:endParaRPr lang="ru-RU" sz="2000" dirty="0">
              <a:solidFill>
                <a:srgbClr val="0B530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385" y="193637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Пример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886" y="4349334"/>
            <a:ext cx="73696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B5309"/>
                </a:solidFill>
              </a:rPr>
              <a:t>Между </a:t>
            </a:r>
            <a:r>
              <a:rPr lang="ru-RU" sz="2000" dirty="0">
                <a:solidFill>
                  <a:srgbClr val="0B5309"/>
                </a:solidFill>
              </a:rPr>
              <a:t>учениками распределяются </a:t>
            </a:r>
            <a:r>
              <a:rPr lang="ru-RU" sz="2000" dirty="0" smtClean="0">
                <a:solidFill>
                  <a:srgbClr val="0B5309"/>
                </a:solidFill>
              </a:rPr>
              <a:t>задания.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0B5309"/>
                </a:solidFill>
              </a:rPr>
              <a:t>После </a:t>
            </a:r>
            <a:r>
              <a:rPr lang="ru-RU" sz="2000" dirty="0">
                <a:solidFill>
                  <a:srgbClr val="0B5309"/>
                </a:solidFill>
              </a:rPr>
              <a:t>внесения ответов справа строится график - изображение какой-то </a:t>
            </a:r>
            <a:r>
              <a:rPr lang="ru-RU" sz="2000" dirty="0" smtClean="0">
                <a:solidFill>
                  <a:srgbClr val="0B5309"/>
                </a:solidFill>
              </a:rPr>
              <a:t>фигуры</a:t>
            </a:r>
            <a:endParaRPr lang="ru-RU" sz="2000" dirty="0">
              <a:solidFill>
                <a:srgbClr val="0B530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385" y="374933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Пример </a:t>
            </a:r>
            <a:r>
              <a:rPr lang="ru-RU" sz="2800" b="1" dirty="0" smtClean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2</a:t>
            </a:r>
            <a:endParaRPr lang="ru-RU" sz="2800" b="1" dirty="0">
              <a:solidFill>
                <a:srgbClr val="0B530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92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0570" y="392521"/>
            <a:ext cx="6948261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Google</a:t>
            </a:r>
            <a:r>
              <a:rPr lang="ru-RU" sz="3600" dirty="0" smtClean="0"/>
              <a:t> таблицы для </a:t>
            </a:r>
            <a:r>
              <a:rPr lang="ru-RU" sz="3600" dirty="0"/>
              <a:t>совместной </a:t>
            </a:r>
            <a:r>
              <a:rPr lang="ru-RU" sz="3600" dirty="0" smtClean="0"/>
              <a:t>работы</a:t>
            </a:r>
            <a:endParaRPr lang="ru-RU" sz="3600" dirty="0"/>
          </a:p>
        </p:txBody>
      </p:sp>
      <p:pic>
        <p:nvPicPr>
          <p:cNvPr id="6146" name="Picture 2" descr="Картинки по запросу ребенок с компьютером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3" y="57190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5029" y="1981200"/>
            <a:ext cx="529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hlinkClick r:id="rId3"/>
              </a:rPr>
              <a:t>Google</a:t>
            </a:r>
            <a:r>
              <a:rPr lang="ru-RU" dirty="0">
                <a:hlinkClick r:id="rId3"/>
              </a:rPr>
              <a:t> таблицы - Совместная </a:t>
            </a:r>
            <a:r>
              <a:rPr lang="ru-RU" dirty="0" smtClean="0">
                <a:hlinkClick r:id="rId3"/>
              </a:rPr>
              <a:t>работа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70" y="3649520"/>
            <a:ext cx="5837464" cy="2359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5162" y="301707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B5309"/>
                </a:solidFill>
                <a:latin typeface="+mj-lt"/>
                <a:ea typeface="+mj-ea"/>
                <a:cs typeface="+mj-cs"/>
                <a:hlinkClick r:id="rId5"/>
              </a:rPr>
              <a:t>Пример </a:t>
            </a:r>
            <a:r>
              <a:rPr lang="ru-RU" sz="2800" b="1" dirty="0" smtClean="0">
                <a:solidFill>
                  <a:srgbClr val="0B5309"/>
                </a:solidFill>
                <a:latin typeface="+mj-lt"/>
                <a:ea typeface="+mj-ea"/>
                <a:cs typeface="+mj-cs"/>
                <a:hlinkClick r:id="rId5"/>
              </a:rPr>
              <a:t>2</a:t>
            </a:r>
            <a:endParaRPr lang="ru-RU" sz="2800" b="1" dirty="0">
              <a:solidFill>
                <a:srgbClr val="0B530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987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7C1916"/>
                </a:solidFill>
              </a:rPr>
              <a:t>Критерии эффективности групповой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943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Критерии эффективности групповой </a:t>
            </a:r>
            <a:r>
              <a:rPr lang="ru-RU" b="1" dirty="0" smtClean="0"/>
              <a:t>работы</a:t>
            </a:r>
            <a:endParaRPr lang="ru-RU" b="1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620000" cy="453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9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ИКТ </a:t>
            </a:r>
            <a:r>
              <a:rPr lang="ru-RU" sz="3900" b="1" dirty="0"/>
              <a:t>для группового </a:t>
            </a:r>
            <a:r>
              <a:rPr lang="ru-RU" sz="3900" b="1" dirty="0" smtClean="0"/>
              <a:t>взаимодействия</a:t>
            </a:r>
            <a:endParaRPr lang="ru-RU" sz="3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0085" y="1387839"/>
            <a:ext cx="353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E690B"/>
                </a:solidFill>
              </a:rPr>
              <a:t>LearningApps</a:t>
            </a:r>
            <a:endParaRPr lang="en-US" sz="2800" b="1" dirty="0">
              <a:solidFill>
                <a:srgbClr val="0E69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414" y="5515803"/>
            <a:ext cx="780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1. </a:t>
            </a:r>
            <a:r>
              <a:rPr lang="ru-RU" dirty="0">
                <a:hlinkClick r:id="rId2"/>
              </a:rPr>
              <a:t>Пошаговые инструкции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2. </a:t>
            </a:r>
            <a:r>
              <a:rPr lang="ru-RU" dirty="0">
                <a:hlinkClick r:id="rId3"/>
              </a:rPr>
              <a:t>Инструкция по созданию интерактивных заданий</a:t>
            </a:r>
            <a:r>
              <a:rPr lang="ru-RU" dirty="0"/>
              <a:t> в формате </a:t>
            </a:r>
            <a:r>
              <a:rPr lang="ru-RU" dirty="0" err="1"/>
              <a:t>Calameo</a:t>
            </a: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3. </a:t>
            </a:r>
            <a:r>
              <a:rPr lang="ru-RU" dirty="0">
                <a:hlinkClick r:id="rId4"/>
              </a:rPr>
              <a:t>Мастер-класс по использованию сервиса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78" y="2080879"/>
            <a:ext cx="5647644" cy="3195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6457" y="149134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https://learningapps.org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1491696"/>
            <a:ext cx="4822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E690B"/>
                </a:solidFill>
              </a:rPr>
              <a:t>Возможности </a:t>
            </a:r>
            <a:r>
              <a:rPr lang="en-US" sz="2800" b="1" dirty="0" err="1" smtClean="0">
                <a:solidFill>
                  <a:srgbClr val="0E690B"/>
                </a:solidFill>
              </a:rPr>
              <a:t>LearningApps</a:t>
            </a:r>
            <a:endParaRPr lang="en-US" sz="2800" b="1" dirty="0">
              <a:solidFill>
                <a:srgbClr val="0E690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155539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5309"/>
                </a:solidFill>
              </a:rPr>
              <a:t>создавать свои </a:t>
            </a:r>
            <a:r>
              <a:rPr lang="ru-RU" sz="2000" dirty="0">
                <a:solidFill>
                  <a:srgbClr val="0B5309"/>
                </a:solidFill>
              </a:rPr>
              <a:t>классы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5309"/>
                </a:solidFill>
              </a:rPr>
              <a:t>вводить пользователей (учащихся)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5309"/>
                </a:solidFill>
              </a:rPr>
              <a:t>отслеживать </a:t>
            </a:r>
            <a:r>
              <a:rPr lang="ru-RU" sz="2000" dirty="0">
                <a:solidFill>
                  <a:srgbClr val="0B5309"/>
                </a:solidFill>
              </a:rPr>
              <a:t>прохождение </a:t>
            </a:r>
            <a:r>
              <a:rPr lang="ru-RU" sz="2000" dirty="0">
                <a:solidFill>
                  <a:srgbClr val="0B5309"/>
                </a:solidFill>
              </a:rPr>
              <a:t>заданий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B5309"/>
                </a:solidFill>
              </a:rPr>
              <a:t>проверять детские проекты</a:t>
            </a:r>
            <a:endParaRPr lang="ru-RU" sz="2000" dirty="0">
              <a:solidFill>
                <a:srgbClr val="0B5309"/>
              </a:solidFill>
            </a:endParaRP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ИКТ </a:t>
            </a:r>
            <a:r>
              <a:rPr lang="ru-RU" sz="3900" b="1" dirty="0"/>
              <a:t>для группового </a:t>
            </a:r>
            <a:r>
              <a:rPr lang="ru-RU" sz="3900" b="1" dirty="0" smtClean="0"/>
              <a:t>взаимодействия</a:t>
            </a:r>
            <a:endParaRPr lang="ru-RU" sz="39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985"/>
          <a:stretch/>
        </p:blipFill>
        <p:spPr>
          <a:xfrm>
            <a:off x="4202568" y="3646713"/>
            <a:ext cx="4312782" cy="27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Цели и задачи групповой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Плюсы и минусы групповой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Организация групповой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Критерии эффективности групповой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ИКТ для группового взаимодействия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группа детей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077432"/>
            <a:ext cx="3543300" cy="27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Мои ученики будут узнавать новое не от меня, они будут открывать это новое сами.</a:t>
            </a:r>
          </a:p>
          <a:p>
            <a:pPr marL="0" indent="0">
              <a:buNone/>
            </a:pPr>
            <a:r>
              <a:rPr lang="ru-RU" dirty="0"/>
              <a:t>Моя главная задача - помочь им раскрыться, развить собственные идеи.</a:t>
            </a:r>
          </a:p>
          <a:p>
            <a:pPr marL="0" indent="0" algn="r">
              <a:buNone/>
            </a:pPr>
            <a:r>
              <a:rPr lang="ru-RU" dirty="0"/>
              <a:t>И</a:t>
            </a:r>
            <a:r>
              <a:rPr lang="ru-RU" dirty="0" smtClean="0"/>
              <a:t>. Г. Песталоцци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8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7C1916"/>
                </a:solidFill>
              </a:rPr>
              <a:t>Цели и задачи групповой </a:t>
            </a:r>
            <a:r>
              <a:rPr lang="ru-RU" sz="4400" dirty="0" smtClean="0">
                <a:solidFill>
                  <a:srgbClr val="7C1916"/>
                </a:solidFill>
              </a:rPr>
              <a:t>работы</a:t>
            </a:r>
            <a:endParaRPr lang="ru-RU" sz="4400" dirty="0">
              <a:solidFill>
                <a:srgbClr val="7C19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7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281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 групповой работы: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7878" y="1186543"/>
            <a:ext cx="7886700" cy="1091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активное включение каждого ученика в процесс усвоения учебного материала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28650" y="2585812"/>
            <a:ext cx="7886700" cy="59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Задачи групповой работы:</a:t>
            </a:r>
            <a:endParaRPr lang="ru-RU" sz="3600" b="1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987878" y="3516085"/>
            <a:ext cx="7886700" cy="2928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E690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Активизация познавательной деятельности</a:t>
            </a:r>
          </a:p>
          <a:p>
            <a:r>
              <a:rPr lang="ru-RU" sz="2400" dirty="0"/>
              <a:t>Развитие навыков самостоятельной учебной деятельности</a:t>
            </a:r>
          </a:p>
          <a:p>
            <a:r>
              <a:rPr lang="ru-RU" sz="2400" dirty="0"/>
              <a:t>Развитие умений успешного общения</a:t>
            </a:r>
          </a:p>
          <a:p>
            <a:r>
              <a:rPr lang="ru-RU" sz="2400" dirty="0"/>
              <a:t>Совершенствование межличностных отношений в классе</a:t>
            </a:r>
          </a:p>
        </p:txBody>
      </p:sp>
    </p:spTree>
    <p:extLst>
      <p:ext uri="{BB962C8B-B14F-4D97-AF65-F5344CB8AC3E}">
        <p14:creationId xmlns:p14="http://schemas.microsoft.com/office/powerpoint/2010/main" val="369198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/>
              <a:t>Плюсы и минусы групповой работы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033915"/>
              </p:ext>
            </p:extLst>
          </p:nvPr>
        </p:nvGraphicFramePr>
        <p:xfrm>
          <a:off x="628650" y="1825625"/>
          <a:ext cx="7886700" cy="4119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Повышение учебной и познавательной мотивации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Необходимость в научении учащихся </a:t>
                      </a:r>
                      <a:r>
                        <a:rPr lang="ru-RU" sz="1800" baseline="0" dirty="0" smtClean="0"/>
                        <a:t>г</a:t>
                      </a:r>
                      <a:r>
                        <a:rPr lang="ru-RU" sz="1800" dirty="0" smtClean="0"/>
                        <a:t>рупповой работе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Снижение уровня тревожности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Особые требования к умениям и навыкам учителя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Повышение эффективности усвоения и актуализации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Жесткие</a:t>
                      </a:r>
                      <a:r>
                        <a:rPr lang="ru-RU" sz="1800" baseline="0" dirty="0" smtClean="0"/>
                        <a:t> правила организации работы в группе: слабым учащимся легко «спрятаться» «за спинами»</a:t>
                      </a:r>
                      <a:endParaRPr lang="ru-RU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более сильных одноклассников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Улучшение психологического климата в классе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Важность создания работоспособной группы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Высокая эмоциональная отдача от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Больше времени для подготовки к уроку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3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0570" y="392521"/>
            <a:ext cx="6948261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Google</a:t>
            </a:r>
            <a:r>
              <a:rPr lang="ru-RU" sz="3600" dirty="0" smtClean="0"/>
              <a:t> рисунок </a:t>
            </a:r>
            <a:r>
              <a:rPr lang="ru-RU" sz="3600" dirty="0"/>
              <a:t>для совместной </a:t>
            </a:r>
            <a:r>
              <a:rPr lang="ru-RU" sz="3600" dirty="0" smtClean="0"/>
              <a:t>работы</a:t>
            </a:r>
            <a:endParaRPr lang="ru-RU" sz="3600" dirty="0"/>
          </a:p>
        </p:txBody>
      </p:sp>
      <p:pic>
        <p:nvPicPr>
          <p:cNvPr id="6146" name="Picture 2" descr="Картинки по запросу ребенок с компьютером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3" y="57190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2.bp.blogspot.com/_ShpdImOnslI/S_eVba7zfbI/AAAAAAAAAYs/BuMPCgt2sVw/s320/1.bm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9" y="1812834"/>
            <a:ext cx="1635579" cy="224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41232" t="1" b="5616"/>
          <a:stretch/>
        </p:blipFill>
        <p:spPr>
          <a:xfrm>
            <a:off x="3127917" y="1812834"/>
            <a:ext cx="1774462" cy="440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628" y="1812834"/>
            <a:ext cx="2799131" cy="154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089" y="4173222"/>
            <a:ext cx="2931338" cy="1429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3053" y="4173222"/>
            <a:ext cx="2890979" cy="624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089" y="5962814"/>
            <a:ext cx="496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Редактировать</a:t>
            </a:r>
            <a:r>
              <a:rPr lang="ru-RU" dirty="0" smtClean="0"/>
              <a:t> могут все, у кого есть ссылка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627" y="5962814"/>
            <a:ext cx="952500" cy="4762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229691" y="4278810"/>
            <a:ext cx="1123109" cy="412933"/>
          </a:xfrm>
          <a:prstGeom prst="roundRect">
            <a:avLst/>
          </a:prstGeom>
          <a:noFill/>
          <a:ln w="28575">
            <a:solidFill>
              <a:srgbClr val="0B5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1000" y="1812834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1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14828" y="1812833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2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118155" y="1794431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3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1000" y="4102563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4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88692" y="4173222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5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0999" y="5946066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6</a:t>
            </a:r>
            <a:endParaRPr lang="ru-RU" dirty="0">
              <a:solidFill>
                <a:srgbClr val="363F3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531244" y="5946066"/>
            <a:ext cx="413089" cy="440509"/>
          </a:xfrm>
          <a:prstGeom prst="ellipse">
            <a:avLst/>
          </a:prstGeom>
          <a:solidFill>
            <a:srgbClr val="A4E672"/>
          </a:solidFill>
          <a:ln>
            <a:solidFill>
              <a:srgbClr val="36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63F3F"/>
                </a:solidFill>
              </a:rPr>
              <a:t>7</a:t>
            </a:r>
            <a:endParaRPr lang="ru-RU" dirty="0">
              <a:solidFill>
                <a:srgbClr val="36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0570" y="392521"/>
            <a:ext cx="6948261" cy="1325563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Google</a:t>
            </a:r>
            <a:r>
              <a:rPr lang="ru-RU" sz="3600" dirty="0" smtClean="0"/>
              <a:t> рисунок </a:t>
            </a:r>
            <a:r>
              <a:rPr lang="ru-RU" sz="3600" dirty="0"/>
              <a:t>для совместной </a:t>
            </a:r>
            <a:r>
              <a:rPr lang="ru-RU" sz="3600" dirty="0" smtClean="0"/>
              <a:t>работы</a:t>
            </a:r>
            <a:endParaRPr lang="ru-RU" sz="3600" dirty="0"/>
          </a:p>
        </p:txBody>
      </p:sp>
      <p:pic>
        <p:nvPicPr>
          <p:cNvPr id="6146" name="Picture 2" descr="Картинки по запросу ребенок с компьютером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703" y="571909"/>
            <a:ext cx="1146175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8943" y="2068286"/>
            <a:ext cx="551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Google </a:t>
            </a:r>
            <a:r>
              <a:rPr lang="ru-RU" dirty="0" smtClean="0">
                <a:hlinkClick r:id="rId3"/>
              </a:rPr>
              <a:t>рисунок - Совместная работа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43" y="2787820"/>
            <a:ext cx="3898446" cy="29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7C1916"/>
                </a:solidFill>
              </a:rPr>
              <a:t>Организация групповой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68109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Принципы групповой </a:t>
            </a:r>
            <a:r>
              <a:rPr lang="ru-RU" b="1" dirty="0" smtClean="0"/>
              <a:t>работы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Учитывать уровень образовательных возможностей учащихся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Учитывать особенности состава группы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Составлять задания исключительно для совместного поиска решения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Распределять роли между участниками группы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Организовывать коммуникацию в группе и между группами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Анализировать способ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75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416</Words>
  <Application>Microsoft Office PowerPoint</Application>
  <PresentationFormat>Экран (4:3)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Методика групповой работы</vt:lpstr>
      <vt:lpstr>План вебинара</vt:lpstr>
      <vt:lpstr>Цели и задачи групповой работы</vt:lpstr>
      <vt:lpstr>Цель групповой работы:</vt:lpstr>
      <vt:lpstr>Плюсы и минусы групповой работы</vt:lpstr>
      <vt:lpstr>Google рисунок для совместной работы</vt:lpstr>
      <vt:lpstr>Google рисунок для совместной работы</vt:lpstr>
      <vt:lpstr>Организация групповой работы</vt:lpstr>
      <vt:lpstr>Принципы групповой работы</vt:lpstr>
      <vt:lpstr>Варианты комплектования групп</vt:lpstr>
      <vt:lpstr>Сделайте выбор!</vt:lpstr>
      <vt:lpstr>Психологический тест "Геометрические фигуры"</vt:lpstr>
      <vt:lpstr>Формы групповой работы</vt:lpstr>
      <vt:lpstr>Google таблицы для совместной работы</vt:lpstr>
      <vt:lpstr>Google таблицы для совместной работы</vt:lpstr>
      <vt:lpstr>Критерии эффективности групповой работы</vt:lpstr>
      <vt:lpstr>Критерии эффективности групповой работы</vt:lpstr>
      <vt:lpstr>ИКТ для группового взаимодействия</vt:lpstr>
      <vt:lpstr>ИКТ для группового взаимодействия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групповой работы</dc:title>
  <dc:creator>admin</dc:creator>
  <cp:lastModifiedBy>admin</cp:lastModifiedBy>
  <cp:revision>32</cp:revision>
  <dcterms:created xsi:type="dcterms:W3CDTF">2016-11-28T07:22:53Z</dcterms:created>
  <dcterms:modified xsi:type="dcterms:W3CDTF">2016-12-14T11:14:09Z</dcterms:modified>
</cp:coreProperties>
</file>