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6" r:id="rId2"/>
    <p:sldId id="277" r:id="rId3"/>
    <p:sldId id="279" r:id="rId4"/>
    <p:sldId id="278" r:id="rId5"/>
    <p:sldId id="280" r:id="rId6"/>
    <p:sldId id="281" r:id="rId7"/>
    <p:sldId id="282" r:id="rId8"/>
    <p:sldId id="283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90B"/>
    <a:srgbClr val="18583B"/>
    <a:srgbClr val="77DAAE"/>
    <a:srgbClr val="063433"/>
    <a:srgbClr val="0C6260"/>
    <a:srgbClr val="15A2A2"/>
    <a:srgbClr val="5A2781"/>
    <a:srgbClr val="001E54"/>
    <a:srgbClr val="00091A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56ABE-3E07-4009-991D-F0FE74B1A12D}" type="doc">
      <dgm:prSet loTypeId="urn:microsoft.com/office/officeart/2005/8/layout/cycle4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362205-A474-4C6F-BA1A-610DE31E488D}">
      <dgm:prSet phldrT="[Текст]" custT="1"/>
      <dgm:spPr/>
      <dgm:t>
        <a:bodyPr/>
        <a:lstStyle/>
        <a:p>
          <a:r>
            <a:rPr lang="ru-RU" sz="1600" dirty="0" smtClean="0"/>
            <a:t>Используется для генерации идей</a:t>
          </a:r>
          <a:endParaRPr lang="ru-RU" sz="1600" dirty="0"/>
        </a:p>
      </dgm:t>
    </dgm:pt>
    <dgm:pt modelId="{166784EC-D4C9-4DE0-9B7C-79EC8A1A865F}" type="parTrans" cxnId="{04AF87E7-F316-41DB-BAE5-AB24AB903D3E}">
      <dgm:prSet/>
      <dgm:spPr/>
      <dgm:t>
        <a:bodyPr/>
        <a:lstStyle/>
        <a:p>
          <a:endParaRPr lang="ru-RU"/>
        </a:p>
      </dgm:t>
    </dgm:pt>
    <dgm:pt modelId="{16ABCE41-086F-4062-97E7-1C84FE6D365A}" type="sibTrans" cxnId="{04AF87E7-F316-41DB-BAE5-AB24AB903D3E}">
      <dgm:prSet/>
      <dgm:spPr/>
      <dgm:t>
        <a:bodyPr/>
        <a:lstStyle/>
        <a:p>
          <a:endParaRPr lang="ru-RU"/>
        </a:p>
      </dgm:t>
    </dgm:pt>
    <dgm:pt modelId="{22C749DE-92FF-478F-AD62-D71287B98758}">
      <dgm:prSet phldrT="[Текст]" custT="1"/>
      <dgm:spPr/>
      <dgm:t>
        <a:bodyPr/>
        <a:lstStyle/>
        <a:p>
          <a:r>
            <a:rPr lang="ru-RU" sz="1600" dirty="0" smtClean="0"/>
            <a:t>Соблюдается жесткий регламент</a:t>
          </a:r>
          <a:endParaRPr lang="ru-RU" sz="1600" dirty="0"/>
        </a:p>
      </dgm:t>
    </dgm:pt>
    <dgm:pt modelId="{8E639F61-7025-41BF-94F3-362B5FCF4768}" type="parTrans" cxnId="{17FA49DE-6C82-42D2-A549-0358646BAD43}">
      <dgm:prSet/>
      <dgm:spPr/>
      <dgm:t>
        <a:bodyPr/>
        <a:lstStyle/>
        <a:p>
          <a:endParaRPr lang="ru-RU"/>
        </a:p>
      </dgm:t>
    </dgm:pt>
    <dgm:pt modelId="{ADE362E2-C7D1-40C3-8C60-3C9BFA88C316}" type="sibTrans" cxnId="{17FA49DE-6C82-42D2-A549-0358646BAD43}">
      <dgm:prSet/>
      <dgm:spPr/>
      <dgm:t>
        <a:bodyPr/>
        <a:lstStyle/>
        <a:p>
          <a:endParaRPr lang="ru-RU"/>
        </a:p>
      </dgm:t>
    </dgm:pt>
    <dgm:pt modelId="{3CE33F77-EF95-47B7-947A-0DCB6DACB5A1}">
      <dgm:prSet phldrT="[Текст]" custT="1"/>
      <dgm:spPr/>
      <dgm:t>
        <a:bodyPr/>
        <a:lstStyle/>
        <a:p>
          <a:r>
            <a:rPr lang="ru-RU" sz="1400" dirty="0" smtClean="0"/>
            <a:t>Распределяются </a:t>
          </a:r>
          <a:r>
            <a:rPr lang="ru-RU" sz="1400" dirty="0" smtClean="0"/>
            <a:t>роли </a:t>
          </a:r>
          <a:r>
            <a:rPr lang="ru-RU" sz="1400" dirty="0" smtClean="0"/>
            <a:t>внутри группы</a:t>
          </a:r>
          <a:endParaRPr lang="ru-RU" sz="1400" dirty="0"/>
        </a:p>
      </dgm:t>
    </dgm:pt>
    <dgm:pt modelId="{CB28C524-FC7F-4EFF-A517-BB1CDC700989}" type="parTrans" cxnId="{8AC9797A-9F85-4EFC-A692-3B1A871BE47E}">
      <dgm:prSet/>
      <dgm:spPr/>
      <dgm:t>
        <a:bodyPr/>
        <a:lstStyle/>
        <a:p>
          <a:endParaRPr lang="ru-RU"/>
        </a:p>
      </dgm:t>
    </dgm:pt>
    <dgm:pt modelId="{78A2E90B-D369-445E-B3C1-66A759B41640}" type="sibTrans" cxnId="{8AC9797A-9F85-4EFC-A692-3B1A871BE47E}">
      <dgm:prSet/>
      <dgm:spPr/>
      <dgm:t>
        <a:bodyPr/>
        <a:lstStyle/>
        <a:p>
          <a:endParaRPr lang="ru-RU"/>
        </a:p>
      </dgm:t>
    </dgm:pt>
    <dgm:pt modelId="{9524A615-D0C2-416D-B1E7-0E180CA5BD91}">
      <dgm:prSet phldrT="[Текст]" custT="1"/>
      <dgm:spPr/>
      <dgm:t>
        <a:bodyPr/>
        <a:lstStyle/>
        <a:p>
          <a:r>
            <a:rPr lang="ru-RU" sz="1600" dirty="0" smtClean="0"/>
            <a:t>Делаются сообщения от каждой группы</a:t>
          </a:r>
          <a:endParaRPr lang="ru-RU" sz="1600" dirty="0"/>
        </a:p>
      </dgm:t>
    </dgm:pt>
    <dgm:pt modelId="{117C5F42-217A-4636-894D-E2957D6FF310}" type="parTrans" cxnId="{BBF242ED-01A3-4ABE-9207-C176E9848B4D}">
      <dgm:prSet/>
      <dgm:spPr/>
      <dgm:t>
        <a:bodyPr/>
        <a:lstStyle/>
        <a:p>
          <a:endParaRPr lang="ru-RU"/>
        </a:p>
      </dgm:t>
    </dgm:pt>
    <dgm:pt modelId="{87B2609B-9F1F-42C6-9DC0-72055C04FEC6}" type="sibTrans" cxnId="{BBF242ED-01A3-4ABE-9207-C176E9848B4D}">
      <dgm:prSet/>
      <dgm:spPr/>
      <dgm:t>
        <a:bodyPr/>
        <a:lstStyle/>
        <a:p>
          <a:endParaRPr lang="ru-RU"/>
        </a:p>
      </dgm:t>
    </dgm:pt>
    <dgm:pt modelId="{0132C9F3-07AC-4341-8B7C-A39DF2CBE2B2}" type="pres">
      <dgm:prSet presAssocID="{B2056ABE-3E07-4009-991D-F0FE74B1A12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77CAF-EADF-46AE-A373-DEF498361B85}" type="pres">
      <dgm:prSet presAssocID="{B2056ABE-3E07-4009-991D-F0FE74B1A12D}" presName="children" presStyleCnt="0"/>
      <dgm:spPr/>
    </dgm:pt>
    <dgm:pt modelId="{E64A1752-EF83-468A-9105-3385F843EB88}" type="pres">
      <dgm:prSet presAssocID="{B2056ABE-3E07-4009-991D-F0FE74B1A12D}" presName="childPlaceholder" presStyleCnt="0"/>
      <dgm:spPr/>
    </dgm:pt>
    <dgm:pt modelId="{F8722BC3-E73E-483F-A9F9-976BAD4EDC43}" type="pres">
      <dgm:prSet presAssocID="{B2056ABE-3E07-4009-991D-F0FE74B1A12D}" presName="circle" presStyleCnt="0"/>
      <dgm:spPr/>
    </dgm:pt>
    <dgm:pt modelId="{FD604DDA-F71F-4621-B6F9-0E835010997E}" type="pres">
      <dgm:prSet presAssocID="{B2056ABE-3E07-4009-991D-F0FE74B1A12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0ADB1-7E1A-4195-BB0A-1CBDD5F4936F}" type="pres">
      <dgm:prSet presAssocID="{B2056ABE-3E07-4009-991D-F0FE74B1A12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D1FE3-5F3E-4DBC-8A63-351E91C9A6A1}" type="pres">
      <dgm:prSet presAssocID="{B2056ABE-3E07-4009-991D-F0FE74B1A12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72F16-BFF9-4BFF-A862-2B586A4947FA}" type="pres">
      <dgm:prSet presAssocID="{B2056ABE-3E07-4009-991D-F0FE74B1A12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09E49-FA8D-4BE3-944E-B0AA5D8673FC}" type="pres">
      <dgm:prSet presAssocID="{B2056ABE-3E07-4009-991D-F0FE74B1A12D}" presName="quadrantPlaceholder" presStyleCnt="0"/>
      <dgm:spPr/>
    </dgm:pt>
    <dgm:pt modelId="{C05EC811-1837-4481-88EA-F365F11A66E6}" type="pres">
      <dgm:prSet presAssocID="{B2056ABE-3E07-4009-991D-F0FE74B1A12D}" presName="center1" presStyleLbl="fgShp" presStyleIdx="0" presStyleCnt="2"/>
      <dgm:spPr/>
    </dgm:pt>
    <dgm:pt modelId="{151FBEBF-59E6-4058-BEC4-9178DDE1C9EC}" type="pres">
      <dgm:prSet presAssocID="{B2056ABE-3E07-4009-991D-F0FE74B1A12D}" presName="center2" presStyleLbl="fgShp" presStyleIdx="1" presStyleCnt="2"/>
      <dgm:spPr/>
    </dgm:pt>
  </dgm:ptLst>
  <dgm:cxnLst>
    <dgm:cxn modelId="{BBF242ED-01A3-4ABE-9207-C176E9848B4D}" srcId="{B2056ABE-3E07-4009-991D-F0FE74B1A12D}" destId="{9524A615-D0C2-416D-B1E7-0E180CA5BD91}" srcOrd="3" destOrd="0" parTransId="{117C5F42-217A-4636-894D-E2957D6FF310}" sibTransId="{87B2609B-9F1F-42C6-9DC0-72055C04FEC6}"/>
    <dgm:cxn modelId="{1C28F2D3-E49C-405E-987C-4B05D5AFB9AB}" type="presOf" srcId="{1B362205-A474-4C6F-BA1A-610DE31E488D}" destId="{FD604DDA-F71F-4621-B6F9-0E835010997E}" srcOrd="0" destOrd="0" presId="urn:microsoft.com/office/officeart/2005/8/layout/cycle4"/>
    <dgm:cxn modelId="{8AC9797A-9F85-4EFC-A692-3B1A871BE47E}" srcId="{B2056ABE-3E07-4009-991D-F0FE74B1A12D}" destId="{3CE33F77-EF95-47B7-947A-0DCB6DACB5A1}" srcOrd="2" destOrd="0" parTransId="{CB28C524-FC7F-4EFF-A517-BB1CDC700989}" sibTransId="{78A2E90B-D369-445E-B3C1-66A759B41640}"/>
    <dgm:cxn modelId="{C3D99DCD-6550-4F1B-9308-D95AE9FD5D4F}" type="presOf" srcId="{3CE33F77-EF95-47B7-947A-0DCB6DACB5A1}" destId="{508D1FE3-5F3E-4DBC-8A63-351E91C9A6A1}" srcOrd="0" destOrd="0" presId="urn:microsoft.com/office/officeart/2005/8/layout/cycle4"/>
    <dgm:cxn modelId="{04AF87E7-F316-41DB-BAE5-AB24AB903D3E}" srcId="{B2056ABE-3E07-4009-991D-F0FE74B1A12D}" destId="{1B362205-A474-4C6F-BA1A-610DE31E488D}" srcOrd="0" destOrd="0" parTransId="{166784EC-D4C9-4DE0-9B7C-79EC8A1A865F}" sibTransId="{16ABCE41-086F-4062-97E7-1C84FE6D365A}"/>
    <dgm:cxn modelId="{28CB3CD7-1EA6-495C-8825-39AEDA5DFAEB}" type="presOf" srcId="{9524A615-D0C2-416D-B1E7-0E180CA5BD91}" destId="{58372F16-BFF9-4BFF-A862-2B586A4947FA}" srcOrd="0" destOrd="0" presId="urn:microsoft.com/office/officeart/2005/8/layout/cycle4"/>
    <dgm:cxn modelId="{17FA49DE-6C82-42D2-A549-0358646BAD43}" srcId="{B2056ABE-3E07-4009-991D-F0FE74B1A12D}" destId="{22C749DE-92FF-478F-AD62-D71287B98758}" srcOrd="1" destOrd="0" parTransId="{8E639F61-7025-41BF-94F3-362B5FCF4768}" sibTransId="{ADE362E2-C7D1-40C3-8C60-3C9BFA88C316}"/>
    <dgm:cxn modelId="{F2C2FBBD-FF72-465A-A5F1-CF767593FA23}" type="presOf" srcId="{B2056ABE-3E07-4009-991D-F0FE74B1A12D}" destId="{0132C9F3-07AC-4341-8B7C-A39DF2CBE2B2}" srcOrd="0" destOrd="0" presId="urn:microsoft.com/office/officeart/2005/8/layout/cycle4"/>
    <dgm:cxn modelId="{ED52759F-BD28-4630-8770-18E79A1F8871}" type="presOf" srcId="{22C749DE-92FF-478F-AD62-D71287B98758}" destId="{4250ADB1-7E1A-4195-BB0A-1CBDD5F4936F}" srcOrd="0" destOrd="0" presId="urn:microsoft.com/office/officeart/2005/8/layout/cycle4"/>
    <dgm:cxn modelId="{66451BB4-DA8A-4A00-A82E-F68481A30C14}" type="presParOf" srcId="{0132C9F3-07AC-4341-8B7C-A39DF2CBE2B2}" destId="{0BD77CAF-EADF-46AE-A373-DEF498361B85}" srcOrd="0" destOrd="0" presId="urn:microsoft.com/office/officeart/2005/8/layout/cycle4"/>
    <dgm:cxn modelId="{F2183843-4B98-4EE4-A1A3-7389EFBC1A6E}" type="presParOf" srcId="{0BD77CAF-EADF-46AE-A373-DEF498361B85}" destId="{E64A1752-EF83-468A-9105-3385F843EB88}" srcOrd="0" destOrd="0" presId="urn:microsoft.com/office/officeart/2005/8/layout/cycle4"/>
    <dgm:cxn modelId="{0BA2A968-9B83-4E62-9FA0-0F20A5644F40}" type="presParOf" srcId="{0132C9F3-07AC-4341-8B7C-A39DF2CBE2B2}" destId="{F8722BC3-E73E-483F-A9F9-976BAD4EDC43}" srcOrd="1" destOrd="0" presId="urn:microsoft.com/office/officeart/2005/8/layout/cycle4"/>
    <dgm:cxn modelId="{0390AC20-FB7C-447C-8C81-3D47B20C1ACE}" type="presParOf" srcId="{F8722BC3-E73E-483F-A9F9-976BAD4EDC43}" destId="{FD604DDA-F71F-4621-B6F9-0E835010997E}" srcOrd="0" destOrd="0" presId="urn:microsoft.com/office/officeart/2005/8/layout/cycle4"/>
    <dgm:cxn modelId="{A0F14492-9BCD-4D73-B53D-661CBE98BE8B}" type="presParOf" srcId="{F8722BC3-E73E-483F-A9F9-976BAD4EDC43}" destId="{4250ADB1-7E1A-4195-BB0A-1CBDD5F4936F}" srcOrd="1" destOrd="0" presId="urn:microsoft.com/office/officeart/2005/8/layout/cycle4"/>
    <dgm:cxn modelId="{299DBA1D-A686-4466-84A2-BC8830DC2DE4}" type="presParOf" srcId="{F8722BC3-E73E-483F-A9F9-976BAD4EDC43}" destId="{508D1FE3-5F3E-4DBC-8A63-351E91C9A6A1}" srcOrd="2" destOrd="0" presId="urn:microsoft.com/office/officeart/2005/8/layout/cycle4"/>
    <dgm:cxn modelId="{19FE951F-CE89-450F-8284-86256304D89B}" type="presParOf" srcId="{F8722BC3-E73E-483F-A9F9-976BAD4EDC43}" destId="{58372F16-BFF9-4BFF-A862-2B586A4947FA}" srcOrd="3" destOrd="0" presId="urn:microsoft.com/office/officeart/2005/8/layout/cycle4"/>
    <dgm:cxn modelId="{8FA262F9-EF5F-4339-865F-EB56DF965B7A}" type="presParOf" srcId="{F8722BC3-E73E-483F-A9F9-976BAD4EDC43}" destId="{1A409E49-FA8D-4BE3-944E-B0AA5D8673FC}" srcOrd="4" destOrd="0" presId="urn:microsoft.com/office/officeart/2005/8/layout/cycle4"/>
    <dgm:cxn modelId="{99C95560-A2E4-4176-A1B3-D9E86FD2EE16}" type="presParOf" srcId="{0132C9F3-07AC-4341-8B7C-A39DF2CBE2B2}" destId="{C05EC811-1837-4481-88EA-F365F11A66E6}" srcOrd="2" destOrd="0" presId="urn:microsoft.com/office/officeart/2005/8/layout/cycle4"/>
    <dgm:cxn modelId="{EE131FBD-3D00-4EE8-B2A8-8CAA1088A1BF}" type="presParOf" srcId="{0132C9F3-07AC-4341-8B7C-A39DF2CBE2B2}" destId="{151FBEBF-59E6-4058-BEC4-9178DDE1C9E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2BDFC6-0E34-46B6-BA53-C01FB0664903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3132840B-4E70-412F-8361-EBE17B9A6209}">
      <dgm:prSet phldrT="[Текст]"/>
      <dgm:spPr/>
      <dgm:t>
        <a:bodyPr/>
        <a:lstStyle/>
        <a:p>
          <a:r>
            <a:rPr lang="ru-RU" dirty="0" smtClean="0"/>
            <a:t>Задания выполняются по цепочке</a:t>
          </a:r>
          <a:endParaRPr lang="ru-RU" dirty="0"/>
        </a:p>
      </dgm:t>
    </dgm:pt>
    <dgm:pt modelId="{61DFDAB0-5615-4782-A839-B45CD7FC89B1}" type="parTrans" cxnId="{4842440D-031A-4C16-B268-C7D72C5959CA}">
      <dgm:prSet/>
      <dgm:spPr/>
      <dgm:t>
        <a:bodyPr/>
        <a:lstStyle/>
        <a:p>
          <a:endParaRPr lang="ru-RU"/>
        </a:p>
      </dgm:t>
    </dgm:pt>
    <dgm:pt modelId="{3FDDDA76-4FAF-414D-A9CB-ED509D69F021}" type="sibTrans" cxnId="{4842440D-031A-4C16-B268-C7D72C5959CA}">
      <dgm:prSet/>
      <dgm:spPr/>
      <dgm:t>
        <a:bodyPr/>
        <a:lstStyle/>
        <a:p>
          <a:endParaRPr lang="ru-RU"/>
        </a:p>
      </dgm:t>
    </dgm:pt>
    <dgm:pt modelId="{0741B8C8-D371-4DC4-B9CC-A7C6AB3618F3}">
      <dgm:prSet phldrT="[Текст]"/>
      <dgm:spPr/>
      <dgm:t>
        <a:bodyPr/>
        <a:lstStyle/>
        <a:p>
          <a:r>
            <a:rPr lang="ru-RU" dirty="0" smtClean="0"/>
            <a:t>Используется на уроках по разным предметам</a:t>
          </a:r>
          <a:endParaRPr lang="ru-RU" dirty="0"/>
        </a:p>
      </dgm:t>
    </dgm:pt>
    <dgm:pt modelId="{8E874D3D-ABF1-478E-BB77-AD644BC93786}" type="parTrans" cxnId="{CFF19C6B-09A8-4496-9C58-1EF07BB23886}">
      <dgm:prSet/>
      <dgm:spPr/>
      <dgm:t>
        <a:bodyPr/>
        <a:lstStyle/>
        <a:p>
          <a:endParaRPr lang="ru-RU"/>
        </a:p>
      </dgm:t>
    </dgm:pt>
    <dgm:pt modelId="{31B7EB4D-D7CA-4982-A1E7-E99B5ECB6A34}" type="sibTrans" cxnId="{CFF19C6B-09A8-4496-9C58-1EF07BB23886}">
      <dgm:prSet/>
      <dgm:spPr/>
      <dgm:t>
        <a:bodyPr/>
        <a:lstStyle/>
        <a:p>
          <a:endParaRPr lang="ru-RU"/>
        </a:p>
      </dgm:t>
    </dgm:pt>
    <dgm:pt modelId="{EE57CEC7-0237-4D0F-9632-0B85CA7AD71B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3E43CB84-0D14-4689-A3CE-23C2A15C916B}" type="parTrans" cxnId="{04518F71-44BE-4B5C-A6BC-42110784E4E7}">
      <dgm:prSet/>
      <dgm:spPr/>
      <dgm:t>
        <a:bodyPr/>
        <a:lstStyle/>
        <a:p>
          <a:endParaRPr lang="ru-RU"/>
        </a:p>
      </dgm:t>
    </dgm:pt>
    <dgm:pt modelId="{6BB8E74B-FB69-4C5D-9CC5-F2DBCB78A3E3}" type="sibTrans" cxnId="{04518F71-44BE-4B5C-A6BC-42110784E4E7}">
      <dgm:prSet/>
      <dgm:spPr/>
      <dgm:t>
        <a:bodyPr/>
        <a:lstStyle/>
        <a:p>
          <a:endParaRPr lang="ru-RU"/>
        </a:p>
      </dgm:t>
    </dgm:pt>
    <dgm:pt modelId="{719D619C-6017-4A0F-8657-2824C2B3CDFB}" type="pres">
      <dgm:prSet presAssocID="{F62BDFC6-0E34-46B6-BA53-C01FB0664903}" presName="Name0" presStyleCnt="0">
        <dgm:presLayoutVars>
          <dgm:dir/>
          <dgm:resizeHandles val="exact"/>
        </dgm:presLayoutVars>
      </dgm:prSet>
      <dgm:spPr/>
    </dgm:pt>
    <dgm:pt modelId="{A78E2D14-F7A2-49CC-8289-DD3794C84238}" type="pres">
      <dgm:prSet presAssocID="{3132840B-4E70-412F-8361-EBE17B9A6209}" presName="node" presStyleLbl="node1" presStyleIdx="0" presStyleCnt="3">
        <dgm:presLayoutVars>
          <dgm:bulletEnabled val="1"/>
        </dgm:presLayoutVars>
      </dgm:prSet>
      <dgm:spPr/>
    </dgm:pt>
    <dgm:pt modelId="{83A5A7D7-CE57-4B83-9ED7-167D48CB7E02}" type="pres">
      <dgm:prSet presAssocID="{3FDDDA76-4FAF-414D-A9CB-ED509D69F021}" presName="sibTrans" presStyleLbl="sibTrans2D1" presStyleIdx="0" presStyleCnt="2"/>
      <dgm:spPr/>
    </dgm:pt>
    <dgm:pt modelId="{D53A9B54-8943-403E-9A3E-D0D11CD05AE8}" type="pres">
      <dgm:prSet presAssocID="{3FDDDA76-4FAF-414D-A9CB-ED509D69F021}" presName="connectorText" presStyleLbl="sibTrans2D1" presStyleIdx="0" presStyleCnt="2"/>
      <dgm:spPr/>
    </dgm:pt>
    <dgm:pt modelId="{3B37D8EA-5141-48E1-BF91-73BEF7869622}" type="pres">
      <dgm:prSet presAssocID="{0741B8C8-D371-4DC4-B9CC-A7C6AB3618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3DB1E-43E6-432D-B66B-D25DDB7CF16E}" type="pres">
      <dgm:prSet presAssocID="{31B7EB4D-D7CA-4982-A1E7-E99B5ECB6A34}" presName="sibTrans" presStyleLbl="sibTrans2D1" presStyleIdx="1" presStyleCnt="2"/>
      <dgm:spPr/>
    </dgm:pt>
    <dgm:pt modelId="{140E0D19-6A73-481D-B837-0878151D867F}" type="pres">
      <dgm:prSet presAssocID="{31B7EB4D-D7CA-4982-A1E7-E99B5ECB6A34}" presName="connectorText" presStyleLbl="sibTrans2D1" presStyleIdx="1" presStyleCnt="2"/>
      <dgm:spPr/>
    </dgm:pt>
    <dgm:pt modelId="{CB2D86B0-DA48-48B9-BB52-B82B5290E804}" type="pres">
      <dgm:prSet presAssocID="{EE57CEC7-0237-4D0F-9632-0B85CA7AD71B}" presName="node" presStyleLbl="node1" presStyleIdx="2" presStyleCnt="3">
        <dgm:presLayoutVars>
          <dgm:bulletEnabled val="1"/>
        </dgm:presLayoutVars>
      </dgm:prSet>
      <dgm:spPr/>
    </dgm:pt>
  </dgm:ptLst>
  <dgm:cxnLst>
    <dgm:cxn modelId="{CFF19C6B-09A8-4496-9C58-1EF07BB23886}" srcId="{F62BDFC6-0E34-46B6-BA53-C01FB0664903}" destId="{0741B8C8-D371-4DC4-B9CC-A7C6AB3618F3}" srcOrd="1" destOrd="0" parTransId="{8E874D3D-ABF1-478E-BB77-AD644BC93786}" sibTransId="{31B7EB4D-D7CA-4982-A1E7-E99B5ECB6A34}"/>
    <dgm:cxn modelId="{CFD29F70-0729-489A-84BA-3F772BDFDE07}" type="presOf" srcId="{3FDDDA76-4FAF-414D-A9CB-ED509D69F021}" destId="{D53A9B54-8943-403E-9A3E-D0D11CD05AE8}" srcOrd="1" destOrd="0" presId="urn:microsoft.com/office/officeart/2005/8/layout/process1"/>
    <dgm:cxn modelId="{2AFD9036-94C8-4E7B-8C0D-EB21AF4D4390}" type="presOf" srcId="{31B7EB4D-D7CA-4982-A1E7-E99B5ECB6A34}" destId="{140E0D19-6A73-481D-B837-0878151D867F}" srcOrd="1" destOrd="0" presId="urn:microsoft.com/office/officeart/2005/8/layout/process1"/>
    <dgm:cxn modelId="{3617D7B4-F60D-4FD0-ABB6-8E3EA97E813D}" type="presOf" srcId="{EE57CEC7-0237-4D0F-9632-0B85CA7AD71B}" destId="{CB2D86B0-DA48-48B9-BB52-B82B5290E804}" srcOrd="0" destOrd="0" presId="urn:microsoft.com/office/officeart/2005/8/layout/process1"/>
    <dgm:cxn modelId="{97A5A372-1F13-46F7-A970-AE6BE2AE3CC4}" type="presOf" srcId="{0741B8C8-D371-4DC4-B9CC-A7C6AB3618F3}" destId="{3B37D8EA-5141-48E1-BF91-73BEF7869622}" srcOrd="0" destOrd="0" presId="urn:microsoft.com/office/officeart/2005/8/layout/process1"/>
    <dgm:cxn modelId="{7D8FC9A1-B7BA-4BF7-B3C9-0B683F1562A1}" type="presOf" srcId="{F62BDFC6-0E34-46B6-BA53-C01FB0664903}" destId="{719D619C-6017-4A0F-8657-2824C2B3CDFB}" srcOrd="0" destOrd="0" presId="urn:microsoft.com/office/officeart/2005/8/layout/process1"/>
    <dgm:cxn modelId="{F3269586-5836-4E4B-BCF2-74DB674AEA8D}" type="presOf" srcId="{31B7EB4D-D7CA-4982-A1E7-E99B5ECB6A34}" destId="{0883DB1E-43E6-432D-B66B-D25DDB7CF16E}" srcOrd="0" destOrd="0" presId="urn:microsoft.com/office/officeart/2005/8/layout/process1"/>
    <dgm:cxn modelId="{8900FB52-4AE9-44C3-90A2-A807B6703C55}" type="presOf" srcId="{3FDDDA76-4FAF-414D-A9CB-ED509D69F021}" destId="{83A5A7D7-CE57-4B83-9ED7-167D48CB7E02}" srcOrd="0" destOrd="0" presId="urn:microsoft.com/office/officeart/2005/8/layout/process1"/>
    <dgm:cxn modelId="{6C40725E-CC46-4227-A757-92525916BE30}" type="presOf" srcId="{3132840B-4E70-412F-8361-EBE17B9A6209}" destId="{A78E2D14-F7A2-49CC-8289-DD3794C84238}" srcOrd="0" destOrd="0" presId="urn:microsoft.com/office/officeart/2005/8/layout/process1"/>
    <dgm:cxn modelId="{04518F71-44BE-4B5C-A6BC-42110784E4E7}" srcId="{F62BDFC6-0E34-46B6-BA53-C01FB0664903}" destId="{EE57CEC7-0237-4D0F-9632-0B85CA7AD71B}" srcOrd="2" destOrd="0" parTransId="{3E43CB84-0D14-4689-A3CE-23C2A15C916B}" sibTransId="{6BB8E74B-FB69-4C5D-9CC5-F2DBCB78A3E3}"/>
    <dgm:cxn modelId="{4842440D-031A-4C16-B268-C7D72C5959CA}" srcId="{F62BDFC6-0E34-46B6-BA53-C01FB0664903}" destId="{3132840B-4E70-412F-8361-EBE17B9A6209}" srcOrd="0" destOrd="0" parTransId="{61DFDAB0-5615-4782-A839-B45CD7FC89B1}" sibTransId="{3FDDDA76-4FAF-414D-A9CB-ED509D69F021}"/>
    <dgm:cxn modelId="{5987D555-6B1F-42F9-AAE3-30DD219A4B02}" type="presParOf" srcId="{719D619C-6017-4A0F-8657-2824C2B3CDFB}" destId="{A78E2D14-F7A2-49CC-8289-DD3794C84238}" srcOrd="0" destOrd="0" presId="urn:microsoft.com/office/officeart/2005/8/layout/process1"/>
    <dgm:cxn modelId="{B168FE64-FCDA-4B3E-B05A-14135A1B1920}" type="presParOf" srcId="{719D619C-6017-4A0F-8657-2824C2B3CDFB}" destId="{83A5A7D7-CE57-4B83-9ED7-167D48CB7E02}" srcOrd="1" destOrd="0" presId="urn:microsoft.com/office/officeart/2005/8/layout/process1"/>
    <dgm:cxn modelId="{846CD629-C0C3-4CE5-B265-529EFB1A7F49}" type="presParOf" srcId="{83A5A7D7-CE57-4B83-9ED7-167D48CB7E02}" destId="{D53A9B54-8943-403E-9A3E-D0D11CD05AE8}" srcOrd="0" destOrd="0" presId="urn:microsoft.com/office/officeart/2005/8/layout/process1"/>
    <dgm:cxn modelId="{CA098151-C58B-4A54-BE4B-942DB49A8F18}" type="presParOf" srcId="{719D619C-6017-4A0F-8657-2824C2B3CDFB}" destId="{3B37D8EA-5141-48E1-BF91-73BEF7869622}" srcOrd="2" destOrd="0" presId="urn:microsoft.com/office/officeart/2005/8/layout/process1"/>
    <dgm:cxn modelId="{9574C996-98AB-41D8-BD8B-F23AF546CBD7}" type="presParOf" srcId="{719D619C-6017-4A0F-8657-2824C2B3CDFB}" destId="{0883DB1E-43E6-432D-B66B-D25DDB7CF16E}" srcOrd="3" destOrd="0" presId="urn:microsoft.com/office/officeart/2005/8/layout/process1"/>
    <dgm:cxn modelId="{7648C274-A959-4271-B102-A50A48D0EC14}" type="presParOf" srcId="{0883DB1E-43E6-432D-B66B-D25DDB7CF16E}" destId="{140E0D19-6A73-481D-B837-0878151D867F}" srcOrd="0" destOrd="0" presId="urn:microsoft.com/office/officeart/2005/8/layout/process1"/>
    <dgm:cxn modelId="{FAE608DF-E02C-487D-B6A6-FA51C0B64829}" type="presParOf" srcId="{719D619C-6017-4A0F-8657-2824C2B3CDFB}" destId="{CB2D86B0-DA48-48B9-BB52-B82B5290E80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D2D64D-A65B-445E-849C-C280DFA97DF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4E8CC44-72A7-4280-B5EB-92FCBAC12F46}">
      <dgm:prSet phldrT="[Текст]"/>
      <dgm:spPr>
        <a:solidFill>
          <a:srgbClr val="FFD961"/>
        </a:solidFill>
      </dgm:spPr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182DFE3E-A5AA-49D6-8727-7275EF10C589}" type="parTrans" cxnId="{56836555-3436-4901-A48A-2EFBA0F5854A}">
      <dgm:prSet/>
      <dgm:spPr/>
      <dgm:t>
        <a:bodyPr/>
        <a:lstStyle/>
        <a:p>
          <a:endParaRPr lang="ru-RU"/>
        </a:p>
      </dgm:t>
    </dgm:pt>
    <dgm:pt modelId="{8C762920-F93E-414B-BE64-4B8499DF82F8}" type="sibTrans" cxnId="{56836555-3436-4901-A48A-2EFBA0F5854A}">
      <dgm:prSet/>
      <dgm:spPr/>
      <dgm:t>
        <a:bodyPr/>
        <a:lstStyle/>
        <a:p>
          <a:endParaRPr lang="ru-RU"/>
        </a:p>
      </dgm:t>
    </dgm:pt>
    <dgm:pt modelId="{02DE1B9E-6506-4ACB-B813-8F68B3C7FEFE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Учитель составляет вопросы, которые требуют знаний фактов или их осмысления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C1C8F78-BC15-437E-82F1-42A096180EC0}" type="parTrans" cxnId="{AB62ABC3-21C7-4B49-A6FC-698980A01AA0}">
      <dgm:prSet/>
      <dgm:spPr/>
      <dgm:t>
        <a:bodyPr/>
        <a:lstStyle/>
        <a:p>
          <a:endParaRPr lang="ru-RU"/>
        </a:p>
      </dgm:t>
    </dgm:pt>
    <dgm:pt modelId="{08F4E93A-9319-4DAB-9DC0-AEDD373D10F0}" type="sibTrans" cxnId="{AB62ABC3-21C7-4B49-A6FC-698980A01AA0}">
      <dgm:prSet/>
      <dgm:spPr/>
      <dgm:t>
        <a:bodyPr/>
        <a:lstStyle/>
        <a:p>
          <a:endParaRPr lang="ru-RU"/>
        </a:p>
      </dgm:t>
    </dgm:pt>
    <dgm:pt modelId="{0DA19EC2-9550-4837-8E08-554B586FEF80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CA511790-6535-4552-991F-B91AA7ABA5DD}" type="parTrans" cxnId="{DF1EE72C-737F-472F-94F5-8022F3FBE600}">
      <dgm:prSet/>
      <dgm:spPr/>
      <dgm:t>
        <a:bodyPr/>
        <a:lstStyle/>
        <a:p>
          <a:endParaRPr lang="ru-RU"/>
        </a:p>
      </dgm:t>
    </dgm:pt>
    <dgm:pt modelId="{0BE05707-7ACF-4536-A37C-4F745D66CDC9}" type="sibTrans" cxnId="{DF1EE72C-737F-472F-94F5-8022F3FBE600}">
      <dgm:prSet/>
      <dgm:spPr/>
      <dgm:t>
        <a:bodyPr/>
        <a:lstStyle/>
        <a:p>
          <a:endParaRPr lang="ru-RU"/>
        </a:p>
      </dgm:t>
    </dgm:pt>
    <dgm:pt modelId="{AB69BCA1-F327-488C-9B80-B46602E26FF4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Группа отвечает на вопросы, используя  учебник или дополнительную литературу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88248B8D-DD88-4A5A-9AE6-08764562F258}" type="parTrans" cxnId="{3A5993E1-6D27-4175-B580-5D209E609E51}">
      <dgm:prSet/>
      <dgm:spPr/>
      <dgm:t>
        <a:bodyPr/>
        <a:lstStyle/>
        <a:p>
          <a:endParaRPr lang="ru-RU"/>
        </a:p>
      </dgm:t>
    </dgm:pt>
    <dgm:pt modelId="{2A1B0D74-25F4-4540-95DE-19FB0EEAF5C9}" type="sibTrans" cxnId="{3A5993E1-6D27-4175-B580-5D209E609E51}">
      <dgm:prSet/>
      <dgm:spPr/>
      <dgm:t>
        <a:bodyPr/>
        <a:lstStyle/>
        <a:p>
          <a:endParaRPr lang="ru-RU"/>
        </a:p>
      </dgm:t>
    </dgm:pt>
    <dgm:pt modelId="{9B667EF7-9BE1-4512-B58F-A82F7EC341C8}" type="pres">
      <dgm:prSet presAssocID="{70D2D64D-A65B-445E-849C-C280DFA97D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B30D6-66D0-491D-AF9A-CC517D14FA44}" type="pres">
      <dgm:prSet presAssocID="{D4E8CC44-72A7-4280-B5EB-92FCBAC12F46}" presName="composite" presStyleCnt="0"/>
      <dgm:spPr/>
      <dgm:t>
        <a:bodyPr/>
        <a:lstStyle/>
        <a:p>
          <a:endParaRPr lang="ru-RU"/>
        </a:p>
      </dgm:t>
    </dgm:pt>
    <dgm:pt modelId="{56109136-45A9-4E45-AE61-1C412C54E81F}" type="pres">
      <dgm:prSet presAssocID="{D4E8CC44-72A7-4280-B5EB-92FCBAC12F4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24E4D-3A91-4F91-B9B9-1A97B67D7770}" type="pres">
      <dgm:prSet presAssocID="{D4E8CC44-72A7-4280-B5EB-92FCBAC12F4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2E289-DA6B-4179-9C96-1C24AE09D468}" type="pres">
      <dgm:prSet presAssocID="{8C762920-F93E-414B-BE64-4B8499DF82F8}" presName="sp" presStyleCnt="0"/>
      <dgm:spPr/>
      <dgm:t>
        <a:bodyPr/>
        <a:lstStyle/>
        <a:p>
          <a:endParaRPr lang="ru-RU"/>
        </a:p>
      </dgm:t>
    </dgm:pt>
    <dgm:pt modelId="{7448DBDC-E2E6-4CE1-BB11-425A1BC01CF1}" type="pres">
      <dgm:prSet presAssocID="{0DA19EC2-9550-4837-8E08-554B586FEF80}" presName="composite" presStyleCnt="0"/>
      <dgm:spPr/>
      <dgm:t>
        <a:bodyPr/>
        <a:lstStyle/>
        <a:p>
          <a:endParaRPr lang="ru-RU"/>
        </a:p>
      </dgm:t>
    </dgm:pt>
    <dgm:pt modelId="{AF294EF5-1AA1-4E9E-A9FD-BDF6452BF452}" type="pres">
      <dgm:prSet presAssocID="{0DA19EC2-9550-4837-8E08-554B586FEF8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9286A-1E2D-4E4F-8BAB-1D1BEBDB87CA}" type="pres">
      <dgm:prSet presAssocID="{0DA19EC2-9550-4837-8E08-554B586FEF8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993E1-6D27-4175-B580-5D209E609E51}" srcId="{0DA19EC2-9550-4837-8E08-554B586FEF80}" destId="{AB69BCA1-F327-488C-9B80-B46602E26FF4}" srcOrd="0" destOrd="0" parTransId="{88248B8D-DD88-4A5A-9AE6-08764562F258}" sibTransId="{2A1B0D74-25F4-4540-95DE-19FB0EEAF5C9}"/>
    <dgm:cxn modelId="{57B526A9-501E-4878-A321-0C5243C7697F}" type="presOf" srcId="{0DA19EC2-9550-4837-8E08-554B586FEF80}" destId="{AF294EF5-1AA1-4E9E-A9FD-BDF6452BF452}" srcOrd="0" destOrd="0" presId="urn:microsoft.com/office/officeart/2005/8/layout/chevron2"/>
    <dgm:cxn modelId="{DF1EE72C-737F-472F-94F5-8022F3FBE600}" srcId="{70D2D64D-A65B-445E-849C-C280DFA97DF4}" destId="{0DA19EC2-9550-4837-8E08-554B586FEF80}" srcOrd="1" destOrd="0" parTransId="{CA511790-6535-4552-991F-B91AA7ABA5DD}" sibTransId="{0BE05707-7ACF-4536-A37C-4F745D66CDC9}"/>
    <dgm:cxn modelId="{BA2F9302-2588-47A5-B08A-BBA1BD43077D}" type="presOf" srcId="{AB69BCA1-F327-488C-9B80-B46602E26FF4}" destId="{BA39286A-1E2D-4E4F-8BAB-1D1BEBDB87CA}" srcOrd="0" destOrd="0" presId="urn:microsoft.com/office/officeart/2005/8/layout/chevron2"/>
    <dgm:cxn modelId="{EFE91A7E-2DF7-4860-9A8F-9833963D02CB}" type="presOf" srcId="{D4E8CC44-72A7-4280-B5EB-92FCBAC12F46}" destId="{56109136-45A9-4E45-AE61-1C412C54E81F}" srcOrd="0" destOrd="0" presId="urn:microsoft.com/office/officeart/2005/8/layout/chevron2"/>
    <dgm:cxn modelId="{AB62ABC3-21C7-4B49-A6FC-698980A01AA0}" srcId="{D4E8CC44-72A7-4280-B5EB-92FCBAC12F46}" destId="{02DE1B9E-6506-4ACB-B813-8F68B3C7FEFE}" srcOrd="0" destOrd="0" parTransId="{4C1C8F78-BC15-437E-82F1-42A096180EC0}" sibTransId="{08F4E93A-9319-4DAB-9DC0-AEDD373D10F0}"/>
    <dgm:cxn modelId="{E3AAA436-9EE1-4BB5-824B-1A0BCA18CE90}" type="presOf" srcId="{02DE1B9E-6506-4ACB-B813-8F68B3C7FEFE}" destId="{39B24E4D-3A91-4F91-B9B9-1A97B67D7770}" srcOrd="0" destOrd="0" presId="urn:microsoft.com/office/officeart/2005/8/layout/chevron2"/>
    <dgm:cxn modelId="{56836555-3436-4901-A48A-2EFBA0F5854A}" srcId="{70D2D64D-A65B-445E-849C-C280DFA97DF4}" destId="{D4E8CC44-72A7-4280-B5EB-92FCBAC12F46}" srcOrd="0" destOrd="0" parTransId="{182DFE3E-A5AA-49D6-8727-7275EF10C589}" sibTransId="{8C762920-F93E-414B-BE64-4B8499DF82F8}"/>
    <dgm:cxn modelId="{ACA7807D-B6CF-40EC-9DA3-9F10405E84C6}" type="presOf" srcId="{70D2D64D-A65B-445E-849C-C280DFA97DF4}" destId="{9B667EF7-9BE1-4512-B58F-A82F7EC341C8}" srcOrd="0" destOrd="0" presId="urn:microsoft.com/office/officeart/2005/8/layout/chevron2"/>
    <dgm:cxn modelId="{EC03041E-F468-4884-8EA4-6A4E01A10A7B}" type="presParOf" srcId="{9B667EF7-9BE1-4512-B58F-A82F7EC341C8}" destId="{A3CB30D6-66D0-491D-AF9A-CC517D14FA44}" srcOrd="0" destOrd="0" presId="urn:microsoft.com/office/officeart/2005/8/layout/chevron2"/>
    <dgm:cxn modelId="{9F2EBFB1-E36F-4AFE-A55B-B10FA6E750C5}" type="presParOf" srcId="{A3CB30D6-66D0-491D-AF9A-CC517D14FA44}" destId="{56109136-45A9-4E45-AE61-1C412C54E81F}" srcOrd="0" destOrd="0" presId="urn:microsoft.com/office/officeart/2005/8/layout/chevron2"/>
    <dgm:cxn modelId="{C8F886E0-AED1-421E-83F9-9DE6FD98B5A6}" type="presParOf" srcId="{A3CB30D6-66D0-491D-AF9A-CC517D14FA44}" destId="{39B24E4D-3A91-4F91-B9B9-1A97B67D7770}" srcOrd="1" destOrd="0" presId="urn:microsoft.com/office/officeart/2005/8/layout/chevron2"/>
    <dgm:cxn modelId="{7806658C-E2FE-4A3F-88C8-642EF328762B}" type="presParOf" srcId="{9B667EF7-9BE1-4512-B58F-A82F7EC341C8}" destId="{5172E289-DA6B-4179-9C96-1C24AE09D468}" srcOrd="1" destOrd="0" presId="urn:microsoft.com/office/officeart/2005/8/layout/chevron2"/>
    <dgm:cxn modelId="{D6CA337B-7587-4E91-BCBD-DD35B6C25D4A}" type="presParOf" srcId="{9B667EF7-9BE1-4512-B58F-A82F7EC341C8}" destId="{7448DBDC-E2E6-4CE1-BB11-425A1BC01CF1}" srcOrd="2" destOrd="0" presId="urn:microsoft.com/office/officeart/2005/8/layout/chevron2"/>
    <dgm:cxn modelId="{98679919-1DA2-487F-9BBB-3DA0A9AE46D8}" type="presParOf" srcId="{7448DBDC-E2E6-4CE1-BB11-425A1BC01CF1}" destId="{AF294EF5-1AA1-4E9E-A9FD-BDF6452BF452}" srcOrd="0" destOrd="0" presId="urn:microsoft.com/office/officeart/2005/8/layout/chevron2"/>
    <dgm:cxn modelId="{CB4310C2-0D64-440F-888A-77C43C522740}" type="presParOf" srcId="{7448DBDC-E2E6-4CE1-BB11-425A1BC01CF1}" destId="{BA39286A-1E2D-4E4F-8BAB-1D1BEBDB87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04DDA-F71F-4621-B6F9-0E835010997E}">
      <dsp:nvSpPr>
        <dsp:cNvPr id="0" name=""/>
        <dsp:cNvSpPr/>
      </dsp:nvSpPr>
      <dsp:spPr>
        <a:xfrm>
          <a:off x="1515141" y="276893"/>
          <a:ext cx="2103420" cy="2103420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Используется для генерации идей</a:t>
          </a:r>
          <a:endParaRPr lang="ru-RU" sz="1600" kern="1200" dirty="0"/>
        </a:p>
      </dsp:txBody>
      <dsp:txXfrm>
        <a:off x="2131218" y="892970"/>
        <a:ext cx="1487343" cy="1487343"/>
      </dsp:txXfrm>
    </dsp:sp>
    <dsp:sp modelId="{4250ADB1-7E1A-4195-BB0A-1CBDD5F4936F}">
      <dsp:nvSpPr>
        <dsp:cNvPr id="0" name=""/>
        <dsp:cNvSpPr/>
      </dsp:nvSpPr>
      <dsp:spPr>
        <a:xfrm rot="5400000">
          <a:off x="3715717" y="276893"/>
          <a:ext cx="2103420" cy="2103420"/>
        </a:xfrm>
        <a:prstGeom prst="pieWedg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Соблюдается жесткий регламент</a:t>
          </a:r>
          <a:endParaRPr lang="ru-RU" sz="1600" kern="1200" dirty="0"/>
        </a:p>
      </dsp:txBody>
      <dsp:txXfrm rot="-5400000">
        <a:off x="3715717" y="892970"/>
        <a:ext cx="1487343" cy="1487343"/>
      </dsp:txXfrm>
    </dsp:sp>
    <dsp:sp modelId="{508D1FE3-5F3E-4DBC-8A63-351E91C9A6A1}">
      <dsp:nvSpPr>
        <dsp:cNvPr id="0" name=""/>
        <dsp:cNvSpPr/>
      </dsp:nvSpPr>
      <dsp:spPr>
        <a:xfrm rot="10800000">
          <a:off x="3715717" y="2477469"/>
          <a:ext cx="2103420" cy="2103420"/>
        </a:xfrm>
        <a:prstGeom prst="pieWedg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Распределяются </a:t>
          </a:r>
          <a:r>
            <a:rPr lang="ru-RU" sz="1400" kern="1200" dirty="0" smtClean="0"/>
            <a:t>роли </a:t>
          </a:r>
          <a:r>
            <a:rPr lang="ru-RU" sz="1400" kern="1200" dirty="0" smtClean="0"/>
            <a:t>внутри группы</a:t>
          </a:r>
          <a:endParaRPr lang="ru-RU" sz="1400" kern="1200" dirty="0"/>
        </a:p>
      </dsp:txBody>
      <dsp:txXfrm rot="10800000">
        <a:off x="3715717" y="2477469"/>
        <a:ext cx="1487343" cy="1487343"/>
      </dsp:txXfrm>
    </dsp:sp>
    <dsp:sp modelId="{58372F16-BFF9-4BFF-A862-2B586A4947FA}">
      <dsp:nvSpPr>
        <dsp:cNvPr id="0" name=""/>
        <dsp:cNvSpPr/>
      </dsp:nvSpPr>
      <dsp:spPr>
        <a:xfrm rot="16200000">
          <a:off x="1515141" y="2477469"/>
          <a:ext cx="2103420" cy="2103420"/>
        </a:xfrm>
        <a:prstGeom prst="pieWedg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Делаются сообщения от каждой группы</a:t>
          </a:r>
          <a:endParaRPr lang="ru-RU" sz="1600" kern="1200" dirty="0"/>
        </a:p>
      </dsp:txBody>
      <dsp:txXfrm rot="5400000">
        <a:off x="2131218" y="2477469"/>
        <a:ext cx="1487343" cy="1487343"/>
      </dsp:txXfrm>
    </dsp:sp>
    <dsp:sp modelId="{C05EC811-1837-4481-88EA-F365F11A66E6}">
      <dsp:nvSpPr>
        <dsp:cNvPr id="0" name=""/>
        <dsp:cNvSpPr/>
      </dsp:nvSpPr>
      <dsp:spPr>
        <a:xfrm>
          <a:off x="3304020" y="1991691"/>
          <a:ext cx="726238" cy="631511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1FBEBF-59E6-4058-BEC4-9178DDE1C9EC}">
      <dsp:nvSpPr>
        <dsp:cNvPr id="0" name=""/>
        <dsp:cNvSpPr/>
      </dsp:nvSpPr>
      <dsp:spPr>
        <a:xfrm rot="10800000">
          <a:off x="3304020" y="2234580"/>
          <a:ext cx="726238" cy="631511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E2D14-F7A2-49CC-8289-DD3794C84238}">
      <dsp:nvSpPr>
        <dsp:cNvPr id="0" name=""/>
        <dsp:cNvSpPr/>
      </dsp:nvSpPr>
      <dsp:spPr>
        <a:xfrm>
          <a:off x="5357" y="1416465"/>
          <a:ext cx="1601390" cy="12310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Задания выполняются по цепочке</a:t>
          </a:r>
          <a:endParaRPr lang="ru-RU" sz="1800" kern="1200" dirty="0"/>
        </a:p>
      </dsp:txBody>
      <dsp:txXfrm>
        <a:off x="41414" y="1452522"/>
        <a:ext cx="1529276" cy="1158955"/>
      </dsp:txXfrm>
    </dsp:sp>
    <dsp:sp modelId="{83A5A7D7-CE57-4B83-9ED7-167D48CB7E02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766887" y="1912856"/>
        <a:ext cx="237646" cy="238286"/>
      </dsp:txXfrm>
    </dsp:sp>
    <dsp:sp modelId="{3B37D8EA-5141-48E1-BF91-73BEF7869622}">
      <dsp:nvSpPr>
        <dsp:cNvPr id="0" name=""/>
        <dsp:cNvSpPr/>
      </dsp:nvSpPr>
      <dsp:spPr>
        <a:xfrm>
          <a:off x="2247304" y="1416465"/>
          <a:ext cx="1601390" cy="1231069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Используется на уроках по разным предметам</a:t>
          </a:r>
          <a:endParaRPr lang="ru-RU" sz="1800" kern="1200" dirty="0"/>
        </a:p>
      </dsp:txBody>
      <dsp:txXfrm>
        <a:off x="2283361" y="1452522"/>
        <a:ext cx="1529276" cy="1158955"/>
      </dsp:txXfrm>
    </dsp:sp>
    <dsp:sp modelId="{0883DB1E-43E6-432D-B66B-D25DDB7CF16E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008834" y="1912856"/>
        <a:ext cx="237646" cy="238286"/>
      </dsp:txXfrm>
    </dsp:sp>
    <dsp:sp modelId="{CB2D86B0-DA48-48B9-BB52-B82B5290E804}">
      <dsp:nvSpPr>
        <dsp:cNvPr id="0" name=""/>
        <dsp:cNvSpPr/>
      </dsp:nvSpPr>
      <dsp:spPr>
        <a:xfrm>
          <a:off x="4489251" y="1416465"/>
          <a:ext cx="1601390" cy="1231069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…</a:t>
          </a:r>
          <a:endParaRPr lang="ru-RU" sz="1800" kern="1200" dirty="0"/>
        </a:p>
      </dsp:txBody>
      <dsp:txXfrm>
        <a:off x="4525308" y="1452522"/>
        <a:ext cx="1529276" cy="1158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09136-45A9-4E45-AE61-1C412C54E81F}">
      <dsp:nvSpPr>
        <dsp:cNvPr id="0" name=""/>
        <dsp:cNvSpPr/>
      </dsp:nvSpPr>
      <dsp:spPr>
        <a:xfrm rot="5400000">
          <a:off x="-243736" y="246169"/>
          <a:ext cx="1624912" cy="1137438"/>
        </a:xfrm>
        <a:prstGeom prst="chevron">
          <a:avLst/>
        </a:prstGeom>
        <a:solidFill>
          <a:srgbClr val="FFD961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1.</a:t>
          </a:r>
          <a:endParaRPr lang="ru-RU" sz="3200" kern="1200" dirty="0"/>
        </a:p>
      </dsp:txBody>
      <dsp:txXfrm rot="-5400000">
        <a:off x="1" y="571151"/>
        <a:ext cx="1137438" cy="487474"/>
      </dsp:txXfrm>
    </dsp:sp>
    <dsp:sp modelId="{39B24E4D-3A91-4F91-B9B9-1A97B67D7770}">
      <dsp:nvSpPr>
        <dsp:cNvPr id="0" name=""/>
        <dsp:cNvSpPr/>
      </dsp:nvSpPr>
      <dsp:spPr>
        <a:xfrm rot="5400000">
          <a:off x="2421878" y="-1282007"/>
          <a:ext cx="1056192" cy="36250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Учитель составляет вопросы, которые требуют знаний фактов или их осмысления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137438" y="53992"/>
        <a:ext cx="3573514" cy="953074"/>
      </dsp:txXfrm>
    </dsp:sp>
    <dsp:sp modelId="{AF294EF5-1AA1-4E9E-A9FD-BDF6452BF452}">
      <dsp:nvSpPr>
        <dsp:cNvPr id="0" name=""/>
        <dsp:cNvSpPr/>
      </dsp:nvSpPr>
      <dsp:spPr>
        <a:xfrm rot="5400000">
          <a:off x="-243736" y="1577085"/>
          <a:ext cx="1624912" cy="1137438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2.</a:t>
          </a:r>
          <a:endParaRPr lang="ru-RU" sz="3200" kern="1200" dirty="0"/>
        </a:p>
      </dsp:txBody>
      <dsp:txXfrm rot="-5400000">
        <a:off x="1" y="1902067"/>
        <a:ext cx="1137438" cy="487474"/>
      </dsp:txXfrm>
    </dsp:sp>
    <dsp:sp modelId="{BA39286A-1E2D-4E4F-8BAB-1D1BEBDB87CA}">
      <dsp:nvSpPr>
        <dsp:cNvPr id="0" name=""/>
        <dsp:cNvSpPr/>
      </dsp:nvSpPr>
      <dsp:spPr>
        <a:xfrm rot="5400000">
          <a:off x="2421878" y="48908"/>
          <a:ext cx="1056192" cy="36250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Группа отвечает на вопросы, используя  учебник или дополнительную литературу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137438" y="1384908"/>
        <a:ext cx="3573514" cy="953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DAC5A-FA46-470D-8B80-C5719CAC071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95823-47EC-4AFC-819D-5597193C9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4F9721-5156-4237-B70A-90453EC03A6B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6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4F9721-5156-4237-B70A-90453EC03A6B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1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463912-4E2F-4D2C-9C23-266B1AA0655D}" type="slidenum">
              <a:rPr lang="ru-RU" altLang="ru-RU">
                <a:latin typeface="Calibri" panose="020F0502020204030204" pitchFamily="34" charset="0"/>
              </a:rPr>
              <a:pPr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0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463912-4E2F-4D2C-9C23-266B1AA0655D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07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5DB38D-A45C-444E-9394-F7A941907E1A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3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5DB38D-A45C-444E-9394-F7A941907E1A}" type="slidenum">
              <a:rPr lang="ru-RU" altLang="ru-RU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49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463912-4E2F-4D2C-9C23-266B1AA0655D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шаблон powerpoint школа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20" y="1617215"/>
            <a:ext cx="5701553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0B530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65714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63F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0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0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96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530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E690B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6583680"/>
              <a:ext cx="91440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2796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9144000" cy="279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42786" y="0"/>
              <a:ext cx="30121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673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14" y="638145"/>
            <a:ext cx="5733545" cy="56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68" y="2763989"/>
            <a:ext cx="7886700" cy="2852737"/>
          </a:xfrm>
        </p:spPr>
        <p:txBody>
          <a:bodyPr anchor="b"/>
          <a:lstStyle>
            <a:lvl1pPr>
              <a:defRPr sz="6000" b="1">
                <a:solidFill>
                  <a:srgbClr val="0B530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6583680"/>
              <a:ext cx="9144000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2796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9144000" cy="279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Картинки по запросу шаблон powerpoint школа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42786" y="0"/>
              <a:ext cx="30121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046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4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6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0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1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4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85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73CF-E22F-4443-82A2-ABF402652C99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9317E-C4DA-4D76-8A99-B4398AAA2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3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altimeboard.com/ru/examples/six-thinking-hat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83721" y="64011"/>
            <a:ext cx="4133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530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Работа в парах</a:t>
            </a:r>
            <a:endParaRPr lang="ru-RU" b="1" dirty="0"/>
          </a:p>
        </p:txBody>
      </p:sp>
      <p:pic>
        <p:nvPicPr>
          <p:cNvPr id="2052" name="Picture 4" descr="Картинки по запросу работа в парах на уро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6" y="410731"/>
            <a:ext cx="1433739" cy="11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1918" y="1063596"/>
            <a:ext cx="5027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B5309"/>
                </a:solidFill>
              </a:rPr>
              <a:t>при проверке домашних заданий, взаимопроверке классных самостоятельных работ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1032" y="2127878"/>
            <a:ext cx="482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B5309"/>
                </a:solidFill>
              </a:rPr>
              <a:t>прочному </a:t>
            </a:r>
            <a:r>
              <a:rPr lang="ru-RU" sz="2000" dirty="0">
                <a:solidFill>
                  <a:srgbClr val="0B5309"/>
                </a:solidFill>
              </a:rPr>
              <a:t>усвоения знаний, развитию навыков самоконтроля, самооценки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721" y="3227004"/>
            <a:ext cx="485502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B5309"/>
                </a:solidFill>
                <a:latin typeface="+mj-lt"/>
                <a:ea typeface="+mj-ea"/>
                <a:cs typeface="+mj-cs"/>
              </a:rPr>
              <a:t>ПАРНО-КОЛЛЕКТИВНАЯ ФОРМА </a:t>
            </a:r>
            <a:endParaRPr lang="ru-RU" sz="2400" b="1" dirty="0">
              <a:solidFill>
                <a:srgbClr val="0B530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0828" y="3078844"/>
            <a:ext cx="299039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ученик на уроке работает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 нескольких парах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7156" y="3938395"/>
            <a:ext cx="55408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5309"/>
                </a:solidFill>
              </a:rPr>
              <a:t>каждый момент работы половина учащихся говорит, половина </a:t>
            </a:r>
            <a:r>
              <a:rPr lang="ru-RU" dirty="0">
                <a:solidFill>
                  <a:srgbClr val="0B5309"/>
                </a:solidFill>
              </a:rPr>
              <a:t>слушает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5309"/>
                </a:solidFill>
              </a:rPr>
              <a:t>каждый </a:t>
            </a:r>
            <a:r>
              <a:rPr lang="ru-RU" dirty="0">
                <a:solidFill>
                  <a:srgbClr val="0B5309"/>
                </a:solidFill>
              </a:rPr>
              <a:t>участник является </a:t>
            </a:r>
            <a:r>
              <a:rPr lang="ru-RU" dirty="0">
                <a:solidFill>
                  <a:srgbClr val="0B5309"/>
                </a:solidFill>
              </a:rPr>
              <a:t>то </a:t>
            </a:r>
            <a:r>
              <a:rPr lang="ru-RU" dirty="0">
                <a:solidFill>
                  <a:srgbClr val="0B5309"/>
                </a:solidFill>
              </a:rPr>
              <a:t>учеником, то </a:t>
            </a:r>
            <a:r>
              <a:rPr lang="ru-RU" dirty="0">
                <a:solidFill>
                  <a:srgbClr val="0B5309"/>
                </a:solidFill>
              </a:rPr>
              <a:t>учителем цель </a:t>
            </a:r>
            <a:r>
              <a:rPr lang="ru-RU" dirty="0">
                <a:solidFill>
                  <a:srgbClr val="0B5309"/>
                </a:solidFill>
              </a:rPr>
              <a:t>каждого ученика — учить других всему, что знаешь </a:t>
            </a:r>
            <a:r>
              <a:rPr lang="ru-RU" dirty="0">
                <a:solidFill>
                  <a:srgbClr val="0B5309"/>
                </a:solidFill>
              </a:rPr>
              <a:t>сам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5309"/>
                </a:solidFill>
              </a:rPr>
              <a:t>каждый </a:t>
            </a:r>
            <a:r>
              <a:rPr lang="ru-RU" dirty="0">
                <a:solidFill>
                  <a:srgbClr val="0B5309"/>
                </a:solidFill>
              </a:rPr>
              <a:t>отвечает не только за свои знания и учебные успехи, но также за знания и учебные успехи </a:t>
            </a:r>
            <a:r>
              <a:rPr lang="ru-RU" dirty="0">
                <a:solidFill>
                  <a:srgbClr val="0B5309"/>
                </a:solidFill>
              </a:rPr>
              <a:t>товарищей</a:t>
            </a:r>
            <a:endParaRPr lang="ru-RU" dirty="0">
              <a:solidFill>
                <a:srgbClr val="0B530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721" y="1150758"/>
            <a:ext cx="189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B5309"/>
                </a:solidFill>
                <a:latin typeface="+mj-lt"/>
                <a:ea typeface="+mj-ea"/>
                <a:cs typeface="+mj-cs"/>
              </a:rPr>
              <a:t>ИСПОЛЬЗУЕТСЯ</a:t>
            </a:r>
            <a:endParaRPr lang="ru-RU" sz="2000" b="1" dirty="0">
              <a:solidFill>
                <a:srgbClr val="0B530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721" y="2189844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B5309"/>
                </a:solidFill>
                <a:latin typeface="+mj-lt"/>
                <a:ea typeface="+mj-ea"/>
                <a:cs typeface="+mj-cs"/>
              </a:rPr>
              <a:t>СПОСОБСТВУЕТ</a:t>
            </a:r>
            <a:endParaRPr lang="ru-RU" sz="2000" b="1" dirty="0">
              <a:solidFill>
                <a:srgbClr val="0B530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504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08607014"/>
              </p:ext>
            </p:extLst>
          </p:nvPr>
        </p:nvGraphicFramePr>
        <p:xfrm>
          <a:off x="628650" y="1543039"/>
          <a:ext cx="733428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530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Мозговой штурм</a:t>
            </a:r>
            <a:endParaRPr lang="ru-RU" b="1" dirty="0"/>
          </a:p>
        </p:txBody>
      </p:sp>
      <p:pic>
        <p:nvPicPr>
          <p:cNvPr id="2050" name="Picture 2" descr="Картинки по запросу мозговой штурм игр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05" y="423851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8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87136" y="2414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530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Метод «6 шляп»</a:t>
            </a:r>
            <a:endParaRPr lang="ru-RU" b="1" dirty="0"/>
          </a:p>
        </p:txBody>
      </p:sp>
      <p:pic>
        <p:nvPicPr>
          <p:cNvPr id="8" name="Picture 4" descr="Картинки по запросу методика 6 шля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429" y="1555478"/>
            <a:ext cx="4592535" cy="4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136" y="1894115"/>
            <a:ext cx="410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Используется для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136" y="2399620"/>
            <a:ext cx="4103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анализа информации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едения дискуссии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азвития творческого мышления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082" y="5142360"/>
            <a:ext cx="4665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Техника Шести </a:t>
            </a:r>
            <a:r>
              <a:rPr lang="ru-RU" dirty="0"/>
              <a:t>шляп для проведения мозговых штурмов онлайн</a:t>
            </a:r>
          </a:p>
          <a:p>
            <a:r>
              <a:rPr lang="ru-RU" dirty="0">
                <a:hlinkClick r:id="rId4"/>
              </a:rPr>
              <a:t>https://realtimeboard.com/ru/examples/six-thinking-hats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45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530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Игра «Продолжи»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28545961"/>
              </p:ext>
            </p:extLst>
          </p:nvPr>
        </p:nvGraphicFramePr>
        <p:xfrm>
          <a:off x="1524000" y="7765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0898" y="4376058"/>
            <a:ext cx="372220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1690689"/>
            <a:ext cx="2249488" cy="3367088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04525403"/>
              </p:ext>
            </p:extLst>
          </p:nvPr>
        </p:nvGraphicFramePr>
        <p:xfrm>
          <a:off x="3489659" y="2097083"/>
          <a:ext cx="4762512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530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Игра «Охота за сокровищами»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738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96067" y="4538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530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Игра «Креатив-бой»</a:t>
            </a:r>
            <a:endParaRPr lang="ru-RU" b="1" dirty="0"/>
          </a:p>
        </p:txBody>
      </p: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1670907" y="979714"/>
            <a:ext cx="6930172" cy="5617029"/>
            <a:chOff x="1488" y="912"/>
            <a:chExt cx="3802" cy="2976"/>
          </a:xfrm>
        </p:grpSpPr>
        <p:sp>
          <p:nvSpPr>
            <p:cNvPr id="10" name="Oval 61"/>
            <p:cNvSpPr>
              <a:spLocks noChangeArrowheads="1"/>
            </p:cNvSpPr>
            <p:nvPr/>
          </p:nvSpPr>
          <p:spPr bwMode="gray">
            <a:xfrm>
              <a:off x="1488" y="912"/>
              <a:ext cx="2976" cy="2962"/>
            </a:xfrm>
            <a:prstGeom prst="ellipse">
              <a:avLst/>
            </a:prstGeom>
            <a:gradFill rotWithShape="1">
              <a:gsLst>
                <a:gs pos="0">
                  <a:srgbClr val="65D7A6"/>
                </a:gs>
                <a:gs pos="100000">
                  <a:srgbClr val="65D7A6">
                    <a:gamma/>
                    <a:tint val="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271792" dir="2244321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76200" algn="ctr">
                  <a:solidFill>
                    <a:srgbClr val="FFCC66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" name="PubPieSlice"/>
            <p:cNvSpPr>
              <a:spLocks noEditPoints="1" noChangeArrowheads="1"/>
            </p:cNvSpPr>
            <p:nvPr/>
          </p:nvSpPr>
          <p:spPr bwMode="gray">
            <a:xfrm>
              <a:off x="1488" y="912"/>
              <a:ext cx="2976" cy="2976"/>
            </a:xfrm>
            <a:custGeom>
              <a:avLst/>
              <a:gdLst>
                <a:gd name="G0" fmla="+- 0 0 0"/>
                <a:gd name="G1" fmla="sin 10800 -3676419"/>
                <a:gd name="G2" fmla="cos 10800 -3676419"/>
                <a:gd name="G3" fmla="sin 10800 -8032927"/>
                <a:gd name="G4" fmla="cos 10800 -8032927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6824 w 21600"/>
                <a:gd name="T1" fmla="*/ 1836 h 21600"/>
                <a:gd name="T2" fmla="*/ 10800 w 21600"/>
                <a:gd name="T3" fmla="*/ 10800 h 21600"/>
                <a:gd name="T4" fmla="*/ 4985 w 21600"/>
                <a:gd name="T5" fmla="*/ 1698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6823" y="1836"/>
                  </a:moveTo>
                  <a:cubicBezTo>
                    <a:pt x="15042" y="639"/>
                    <a:pt x="12945" y="0"/>
                    <a:pt x="10800" y="0"/>
                  </a:cubicBezTo>
                  <a:cubicBezTo>
                    <a:pt x="8739" y="-1"/>
                    <a:pt x="6721" y="589"/>
                    <a:pt x="4985" y="1698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57C9ED"/>
                </a:gs>
                <a:gs pos="100000">
                  <a:srgbClr val="57C9ED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CC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57C9ED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PubPieSlice"/>
            <p:cNvSpPr>
              <a:spLocks noEditPoints="1" noChangeArrowheads="1"/>
            </p:cNvSpPr>
            <p:nvPr/>
          </p:nvSpPr>
          <p:spPr bwMode="gray">
            <a:xfrm>
              <a:off x="1488" y="912"/>
              <a:ext cx="2976" cy="2976"/>
            </a:xfrm>
            <a:custGeom>
              <a:avLst/>
              <a:gdLst>
                <a:gd name="G0" fmla="+- 0 0 0"/>
                <a:gd name="G1" fmla="sin 10800 15066"/>
                <a:gd name="G2" fmla="cos 10800 15066"/>
                <a:gd name="G3" fmla="sin 10800 -3727861"/>
                <a:gd name="G4" fmla="cos 10800 -3727861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21599 w 21600"/>
                <a:gd name="T1" fmla="*/ 10843 h 21600"/>
                <a:gd name="T2" fmla="*/ 10800 w 21600"/>
                <a:gd name="T3" fmla="*/ 10800 h 21600"/>
                <a:gd name="T4" fmla="*/ 16700 w 21600"/>
                <a:gd name="T5" fmla="*/ 1754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21599" y="10843"/>
                  </a:moveTo>
                  <a:cubicBezTo>
                    <a:pt x="21599" y="10828"/>
                    <a:pt x="21600" y="10814"/>
                    <a:pt x="21600" y="10800"/>
                  </a:cubicBezTo>
                  <a:cubicBezTo>
                    <a:pt x="21600" y="7150"/>
                    <a:pt x="19756" y="3747"/>
                    <a:pt x="16699" y="1754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6699FF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CC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PubPieSlice"/>
            <p:cNvSpPr>
              <a:spLocks noEditPoints="1" noChangeArrowheads="1"/>
            </p:cNvSpPr>
            <p:nvPr/>
          </p:nvSpPr>
          <p:spPr bwMode="gray">
            <a:xfrm>
              <a:off x="1488" y="912"/>
              <a:ext cx="2976" cy="2976"/>
            </a:xfrm>
            <a:custGeom>
              <a:avLst/>
              <a:gdLst>
                <a:gd name="G0" fmla="+- 0 0 0"/>
                <a:gd name="G1" fmla="sin 10800 3667594"/>
                <a:gd name="G2" fmla="cos 10800 3667594"/>
                <a:gd name="G3" fmla="sin 10800 2086"/>
                <a:gd name="G4" fmla="cos 10800 2086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16845 w 21600"/>
                <a:gd name="T1" fmla="*/ 19749 h 21600"/>
                <a:gd name="T2" fmla="*/ 10800 w 21600"/>
                <a:gd name="T3" fmla="*/ 10800 h 21600"/>
                <a:gd name="T4" fmla="*/ 21599 w 21600"/>
                <a:gd name="T5" fmla="*/ 10805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6845" y="19749"/>
                  </a:moveTo>
                  <a:cubicBezTo>
                    <a:pt x="19816" y="17742"/>
                    <a:pt x="21598" y="14390"/>
                    <a:pt x="21599" y="10805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B58DEF">
                    <a:gamma/>
                    <a:shade val="60784"/>
                    <a:invGamma/>
                  </a:srgbClr>
                </a:gs>
                <a:gs pos="100000">
                  <a:srgbClr val="B58DEF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CC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PubPieSlice"/>
            <p:cNvSpPr>
              <a:spLocks noEditPoints="1" noChangeArrowheads="1"/>
            </p:cNvSpPr>
            <p:nvPr/>
          </p:nvSpPr>
          <p:spPr bwMode="gray">
            <a:xfrm>
              <a:off x="1488" y="912"/>
              <a:ext cx="2976" cy="2976"/>
            </a:xfrm>
            <a:custGeom>
              <a:avLst/>
              <a:gdLst>
                <a:gd name="G0" fmla="+- 0 0 0"/>
                <a:gd name="G1" fmla="sin 10800 8269459"/>
                <a:gd name="G2" fmla="cos 10800 8269459"/>
                <a:gd name="G3" fmla="sin 10800 3664292"/>
                <a:gd name="G4" fmla="cos 10800 3664292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4424 w 21600"/>
                <a:gd name="T1" fmla="*/ 19517 h 21600"/>
                <a:gd name="T2" fmla="*/ 10800 w 21600"/>
                <a:gd name="T3" fmla="*/ 10800 h 21600"/>
                <a:gd name="T4" fmla="*/ 16852 w 21600"/>
                <a:gd name="T5" fmla="*/ 19744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4423" y="19517"/>
                  </a:moveTo>
                  <a:cubicBezTo>
                    <a:pt x="6274" y="20870"/>
                    <a:pt x="8507" y="21600"/>
                    <a:pt x="10800" y="21600"/>
                  </a:cubicBezTo>
                  <a:cubicBezTo>
                    <a:pt x="12957" y="21599"/>
                    <a:pt x="15065" y="20953"/>
                    <a:pt x="16852" y="19744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65A1F9">
                    <a:gamma/>
                    <a:tint val="60784"/>
                    <a:invGamma/>
                  </a:srgbClr>
                </a:gs>
                <a:gs pos="100000">
                  <a:srgbClr val="65A1F9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CC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PubPieSlice"/>
            <p:cNvSpPr>
              <a:spLocks noEditPoints="1" noChangeArrowheads="1"/>
            </p:cNvSpPr>
            <p:nvPr/>
          </p:nvSpPr>
          <p:spPr bwMode="gray">
            <a:xfrm>
              <a:off x="1488" y="912"/>
              <a:ext cx="2976" cy="2976"/>
            </a:xfrm>
            <a:custGeom>
              <a:avLst/>
              <a:gdLst>
                <a:gd name="G0" fmla="+- 0 0 0"/>
                <a:gd name="G1" fmla="sin 10800 11768306"/>
                <a:gd name="G2" fmla="cos 10800 11768306"/>
                <a:gd name="G3" fmla="sin 10800 8216468"/>
                <a:gd name="G4" fmla="cos 10800 8216468"/>
                <a:gd name="G5" fmla="+- G1 10800 0"/>
                <a:gd name="G6" fmla="+- G2 10800 0"/>
                <a:gd name="G7" fmla="+- G3 10800 0"/>
                <a:gd name="G8" fmla="+- G4 10800 0"/>
                <a:gd name="G9" fmla="+- 10800 0 0"/>
                <a:gd name="T0" fmla="*/ 0 w 21600"/>
                <a:gd name="T1" fmla="*/ 10881 h 21600"/>
                <a:gd name="T2" fmla="*/ 10800 w 21600"/>
                <a:gd name="T3" fmla="*/ 10800 h 21600"/>
                <a:gd name="T4" fmla="*/ 4547 w 21600"/>
                <a:gd name="T5" fmla="*/ 19606 h 21600"/>
                <a:gd name="T6" fmla="*/ 3163 w 21600"/>
                <a:gd name="T7" fmla="*/ 3163 h 21600"/>
                <a:gd name="T8" fmla="*/ 18437 w 21600"/>
                <a:gd name="T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0" y="10880"/>
                  </a:moveTo>
                  <a:cubicBezTo>
                    <a:pt x="26" y="14350"/>
                    <a:pt x="1717" y="17596"/>
                    <a:pt x="4547" y="19605"/>
                  </a:cubicBezTo>
                  <a:lnTo>
                    <a:pt x="108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tint val="6666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rgbClr val="FFCC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2208" y="1621"/>
              <a:ext cx="1463" cy="1439"/>
              <a:chOff x="-1200" y="144"/>
              <a:chExt cx="1463" cy="1463"/>
            </a:xfrm>
          </p:grpSpPr>
          <p:grpSp>
            <p:nvGrpSpPr>
              <p:cNvPr id="29" name="Group 63"/>
              <p:cNvGrpSpPr>
                <a:grpSpLocks/>
              </p:cNvGrpSpPr>
              <p:nvPr/>
            </p:nvGrpSpPr>
            <p:grpSpPr bwMode="auto">
              <a:xfrm>
                <a:off x="-1022" y="322"/>
                <a:ext cx="1104" cy="1104"/>
                <a:chOff x="2016" y="1920"/>
                <a:chExt cx="1680" cy="1680"/>
              </a:xfrm>
            </p:grpSpPr>
            <p:sp>
              <p:nvSpPr>
                <p:cNvPr id="32" name="Oval 6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5A1F9"/>
                    </a:gs>
                    <a:gs pos="100000">
                      <a:srgbClr val="65A1F9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Freeform 6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5A1F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0" name="AutoShape 66"/>
              <p:cNvSpPr>
                <a:spLocks noChangeArrowheads="1"/>
              </p:cNvSpPr>
              <p:nvPr/>
            </p:nvSpPr>
            <p:spPr bwMode="gray">
              <a:xfrm>
                <a:off x="-1200" y="144"/>
                <a:ext cx="1463" cy="1463"/>
              </a:xfrm>
              <a:custGeom>
                <a:avLst/>
                <a:gdLst>
                  <a:gd name="G0" fmla="+- -363818 0 0"/>
                  <a:gd name="G1" fmla="+- 4600597 0 0"/>
                  <a:gd name="G2" fmla="+- -363818 0 4600597"/>
                  <a:gd name="G3" fmla="+- 10800 0 0"/>
                  <a:gd name="G4" fmla="+- 0 0 -363818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8166 0 0"/>
                  <a:gd name="G9" fmla="+- 0 0 4600597"/>
                  <a:gd name="G10" fmla="+- 8166 0 2700"/>
                  <a:gd name="G11" fmla="cos G10 -363818"/>
                  <a:gd name="G12" fmla="sin G10 -363818"/>
                  <a:gd name="G13" fmla="cos 13500 -363818"/>
                  <a:gd name="G14" fmla="sin 13500 -363818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8166 1 2"/>
                  <a:gd name="G20" fmla="+- G19 5400 0"/>
                  <a:gd name="G21" fmla="cos G20 -363818"/>
                  <a:gd name="G22" fmla="sin G20 -363818"/>
                  <a:gd name="G23" fmla="+- G21 10800 0"/>
                  <a:gd name="G24" fmla="+- G12 G23 G22"/>
                  <a:gd name="G25" fmla="+- G22 G23 G11"/>
                  <a:gd name="G26" fmla="cos 10800 -363818"/>
                  <a:gd name="G27" fmla="sin 10800 -363818"/>
                  <a:gd name="G28" fmla="cos 8166 -363818"/>
                  <a:gd name="G29" fmla="sin 8166 -363818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4600597"/>
                  <a:gd name="G36" fmla="sin G34 4600597"/>
                  <a:gd name="G37" fmla="+/ 4600597 -363818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8166 G39"/>
                  <a:gd name="G43" fmla="sin 8166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673 w 21600"/>
                  <a:gd name="T5" fmla="*/ 5025 h 21600"/>
                  <a:gd name="T6" fmla="*/ 14012 w 21600"/>
                  <a:gd name="T7" fmla="*/ 19722 h 21600"/>
                  <a:gd name="T8" fmla="*/ 3899 w 21600"/>
                  <a:gd name="T9" fmla="*/ 6433 h 21600"/>
                  <a:gd name="T10" fmla="*/ 24236 w 21600"/>
                  <a:gd name="T11" fmla="*/ 9494 h 21600"/>
                  <a:gd name="T12" fmla="*/ 20627 w 21600"/>
                  <a:gd name="T13" fmla="*/ 13880 h 21600"/>
                  <a:gd name="T14" fmla="*/ 16240 w 21600"/>
                  <a:gd name="T15" fmla="*/ 10271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927" y="10010"/>
                    </a:moveTo>
                    <a:cubicBezTo>
                      <a:pt x="18521" y="5825"/>
                      <a:pt x="15003" y="2634"/>
                      <a:pt x="10800" y="2634"/>
                    </a:cubicBezTo>
                    <a:cubicBezTo>
                      <a:pt x="6290" y="2634"/>
                      <a:pt x="2634" y="6290"/>
                      <a:pt x="2634" y="10800"/>
                    </a:cubicBezTo>
                    <a:cubicBezTo>
                      <a:pt x="2634" y="15309"/>
                      <a:pt x="6290" y="18966"/>
                      <a:pt x="10800" y="18966"/>
                    </a:cubicBezTo>
                    <a:cubicBezTo>
                      <a:pt x="11743" y="18966"/>
                      <a:pt x="12678" y="18802"/>
                      <a:pt x="13566" y="18483"/>
                    </a:cubicBezTo>
                    <a:lnTo>
                      <a:pt x="14458" y="20961"/>
                    </a:lnTo>
                    <a:cubicBezTo>
                      <a:pt x="13284" y="21383"/>
                      <a:pt x="12047" y="21599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360" y="-1"/>
                      <a:pt x="21011" y="4221"/>
                      <a:pt x="21549" y="9755"/>
                    </a:cubicBezTo>
                    <a:lnTo>
                      <a:pt x="24236" y="9494"/>
                    </a:lnTo>
                    <a:lnTo>
                      <a:pt x="20627" y="13880"/>
                    </a:lnTo>
                    <a:lnTo>
                      <a:pt x="16240" y="10271"/>
                    </a:lnTo>
                    <a:lnTo>
                      <a:pt x="18927" y="1001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tint val="66667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Text Box 67"/>
              <p:cNvSpPr txBox="1">
                <a:spLocks noChangeArrowheads="1"/>
              </p:cNvSpPr>
              <p:nvPr/>
            </p:nvSpPr>
            <p:spPr bwMode="gray">
              <a:xfrm>
                <a:off x="-999" y="726"/>
                <a:ext cx="1057" cy="2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Особенности</a:t>
                </a:r>
                <a:endParaRPr lang="en-US" altLang="ru-RU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7" name="Text Box 18"/>
            <p:cNvSpPr txBox="1">
              <a:spLocks noChangeArrowheads="1"/>
            </p:cNvSpPr>
            <p:nvPr/>
          </p:nvSpPr>
          <p:spPr bwMode="gray">
            <a:xfrm>
              <a:off x="2454" y="1089"/>
              <a:ext cx="1304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</a:rPr>
                <a:t>Интеллектуальное командное соревнование</a:t>
              </a:r>
              <a:endParaRPr lang="en-US" alt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gray">
            <a:xfrm>
              <a:off x="3581" y="1593"/>
              <a:ext cx="1709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001E54"/>
                  </a:solidFill>
                </a:rPr>
                <a:t>Т</a:t>
              </a:r>
              <a:r>
                <a:rPr lang="ru-RU" b="1" dirty="0">
                  <a:solidFill>
                    <a:srgbClr val="001E54"/>
                  </a:solidFill>
                </a:rPr>
                <a:t>ворческие</a:t>
              </a:r>
              <a:r>
                <a:rPr lang="ru-RU" b="1" dirty="0">
                  <a:solidFill>
                    <a:srgbClr val="001E54"/>
                  </a:solidFill>
                </a:rPr>
                <a:t>, изобретательские или </a:t>
              </a:r>
              <a:r>
                <a:rPr lang="ru-RU" b="1" dirty="0">
                  <a:solidFill>
                    <a:srgbClr val="001E54"/>
                  </a:solidFill>
                </a:rPr>
                <a:t>исследовательские </a:t>
              </a:r>
              <a:r>
                <a:rPr lang="ru-RU" b="1" dirty="0">
                  <a:solidFill>
                    <a:srgbClr val="001E54"/>
                  </a:solidFill>
                </a:rPr>
                <a:t>задачи</a:t>
              </a:r>
              <a:endParaRPr lang="en-US" altLang="ru-RU" b="1" dirty="0">
                <a:solidFill>
                  <a:srgbClr val="001E54"/>
                </a:solidFill>
              </a:endParaRP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gray">
            <a:xfrm>
              <a:off x="3442" y="2644"/>
              <a:ext cx="1709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5A2781"/>
                  </a:solidFill>
                </a:rPr>
                <a:t>У</a:t>
              </a:r>
              <a:r>
                <a:rPr lang="ru-RU" b="1" dirty="0" smtClean="0">
                  <a:solidFill>
                    <a:srgbClr val="5A2781"/>
                  </a:solidFill>
                </a:rPr>
                <a:t>мение </a:t>
              </a:r>
              <a:r>
                <a:rPr lang="ru-RU" b="1" dirty="0">
                  <a:solidFill>
                    <a:srgbClr val="5A2781"/>
                  </a:solidFill>
                </a:rPr>
                <a:t>объединять самые разные знания и творчески их применять</a:t>
              </a:r>
              <a:endParaRPr lang="en-US" altLang="ru-RU" b="1" dirty="0">
                <a:solidFill>
                  <a:srgbClr val="5A2781"/>
                </a:solidFill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gray">
            <a:xfrm>
              <a:off x="2454" y="3211"/>
              <a:ext cx="1709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E690B"/>
                  </a:solidFill>
                </a:rPr>
                <a:t>Знания по разным предметам</a:t>
              </a:r>
              <a:endParaRPr lang="en-US" altLang="ru-RU" b="1" dirty="0">
                <a:solidFill>
                  <a:srgbClr val="0E690B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12184" y="4145648"/>
            <a:ext cx="261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63433"/>
                </a:solidFill>
              </a:rPr>
              <a:t>много вариантов решений, </a:t>
            </a:r>
            <a:endParaRPr lang="ru-RU" b="1" dirty="0" smtClean="0">
              <a:solidFill>
                <a:srgbClr val="063433"/>
              </a:solidFill>
            </a:endParaRPr>
          </a:p>
          <a:p>
            <a:r>
              <a:rPr lang="ru-RU" b="1" dirty="0" smtClean="0">
                <a:solidFill>
                  <a:srgbClr val="063433"/>
                </a:solidFill>
              </a:rPr>
              <a:t>несколько </a:t>
            </a:r>
            <a:r>
              <a:rPr lang="ru-RU" b="1" dirty="0">
                <a:solidFill>
                  <a:srgbClr val="063433"/>
                </a:solidFill>
              </a:rPr>
              <a:t>вариантов ответов</a:t>
            </a:r>
            <a:endParaRPr lang="ru-RU" b="1" dirty="0">
              <a:solidFill>
                <a:srgbClr val="0634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1427" y="1967536"/>
            <a:ext cx="2455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8583B"/>
                </a:solidFill>
              </a:rPr>
              <a:t>эксперты оценивают качество, полноту, системность,  </a:t>
            </a:r>
            <a:r>
              <a:rPr lang="ru-RU" b="1" dirty="0">
                <a:solidFill>
                  <a:srgbClr val="18583B"/>
                </a:solidFill>
              </a:rPr>
              <a:t>оригинальность решений</a:t>
            </a:r>
            <a:endParaRPr lang="ru-RU" b="1" dirty="0">
              <a:solidFill>
                <a:srgbClr val="1858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83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работа в группе на уроке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36" y="440876"/>
            <a:ext cx="1683927" cy="17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11618" y="2742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B530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Этапы групповой работы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78" y="1206606"/>
            <a:ext cx="6446607" cy="1494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600" y="2617562"/>
            <a:ext cx="7156446" cy="2311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18" y="4928818"/>
            <a:ext cx="7153953" cy="16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0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работа в группе на уро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761546"/>
            <a:ext cx="7849071" cy="528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4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altLang="ru-RU" sz="4000" b="1" smtClean="0"/>
              <a:t>РОЛИ ПРИ ГРУППОВОВЙ РАБОТЕ </a:t>
            </a:r>
            <a:endParaRPr lang="ru-RU" altLang="ru-RU" sz="400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4435029"/>
              </p:ext>
            </p:extLst>
          </p:nvPr>
        </p:nvGraphicFramePr>
        <p:xfrm>
          <a:off x="612775" y="1937657"/>
          <a:ext cx="8001000" cy="347503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62250"/>
                <a:gridCol w="2460625"/>
                <a:gridCol w="2778125"/>
              </a:tblGrid>
              <a:tr h="3475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</a:rPr>
                        <a:t>Координатор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</a:rPr>
                        <a:t>Разработчик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</a:rPr>
                        <a:t>Генератор идей</a:t>
                      </a: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0E690B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"/>
                        <a:tabLst>
                          <a:tab pos="4572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</a:rPr>
                        <a:t>Скептик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690B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566" marR="56566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</a:rPr>
                        <a:t>Лидер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</a:rPr>
                        <a:t>Спикер</a:t>
                      </a: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0E690B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</a:rPr>
                        <a:t>Аналитик</a:t>
                      </a: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0E690B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</a:rPr>
                        <a:t>Хранитель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</a:rPr>
                        <a:t>Времени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690B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566" marR="56566" marT="0" marB="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</a:rPr>
                        <a:t>Руководитель</a:t>
                      </a: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0E690B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</a:rPr>
                        <a:t>Разработчик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</a:rPr>
                        <a:t>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</a:rPr>
                        <a:t>Дизайнер </a:t>
                      </a: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0E690B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</a:rPr>
                        <a:t>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</a:rPr>
                        <a:t>Тестировщик</a:t>
                      </a: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0E690B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E690B"/>
                          </a:solidFill>
                          <a:effectLst/>
                          <a:latin typeface="Calibri" pitchFamily="34" charset="0"/>
                        </a:rPr>
                        <a:t>Продуктолог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690B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566" marR="56566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0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244</Words>
  <Application>Microsoft Office PowerPoint</Application>
  <PresentationFormat>Экран (4:3)</PresentationFormat>
  <Paragraphs>62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РОЛИ ПРИ ГРУППОВОВЙ РАБОТЕ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групповой работы</dc:title>
  <dc:creator>admin</dc:creator>
  <cp:lastModifiedBy>admin</cp:lastModifiedBy>
  <cp:revision>27</cp:revision>
  <dcterms:created xsi:type="dcterms:W3CDTF">2016-11-28T07:22:53Z</dcterms:created>
  <dcterms:modified xsi:type="dcterms:W3CDTF">2016-12-14T10:39:55Z</dcterms:modified>
</cp:coreProperties>
</file>