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B40"/>
    <a:srgbClr val="C94518"/>
    <a:srgbClr val="BB3711"/>
    <a:srgbClr val="991906"/>
    <a:srgbClr val="00384D"/>
    <a:srgbClr val="010197"/>
    <a:srgbClr val="3030AA"/>
    <a:srgbClr val="7A7AFE"/>
    <a:srgbClr val="007CA8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1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6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14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8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85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39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8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5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89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04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AB148-E7B7-4F9D-B5D0-2D5051039635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2141-B2E3-4CFA-9CF2-069A52604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7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reations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6673" y="188215"/>
            <a:ext cx="9003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solidFill>
                  <a:srgbClr val="010197"/>
                </a:solidFill>
              </a:rPr>
              <a:t>Educreations</a:t>
            </a:r>
            <a:r>
              <a:rPr lang="ru-RU" sz="4000" dirty="0" smtClean="0">
                <a:solidFill>
                  <a:srgbClr val="010197"/>
                </a:solidFill>
              </a:rPr>
              <a:t>: возможности для педагога</a:t>
            </a:r>
            <a:endParaRPr lang="ru-RU" sz="4000" dirty="0">
              <a:solidFill>
                <a:srgbClr val="010197"/>
              </a:solidFill>
            </a:endParaRPr>
          </a:p>
        </p:txBody>
      </p:sp>
      <p:pic>
        <p:nvPicPr>
          <p:cNvPr id="1026" name="Picture 2" descr="https://lh5.googleusercontent.com/--nmKk8k7Ulw/UcrbBtZIO-I/AAAAAAAAMso/MNdDcU1ZI5A/s640/2013-06-26_154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40" y="2076677"/>
            <a:ext cx="4783944" cy="357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93227" y="2778268"/>
            <a:ext cx="63137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Создавать </a:t>
            </a:r>
            <a:r>
              <a:rPr lang="ru-RU" sz="2400" dirty="0" err="1" smtClean="0"/>
              <a:t>видеокасты</a:t>
            </a:r>
            <a:endParaRPr lang="ru-RU" sz="2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Конструировать мультимедийные уроки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Приглашать учащихся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Организовывать индивидуальную работу учащихся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2115" y="1024724"/>
            <a:ext cx="5682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://www.educreations.com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--nmKk8k7Ulw/UcrbBtZIO-I/AAAAAAAAMso/MNdDcU1ZI5A/s640/2013-06-26_154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289" y="1467076"/>
            <a:ext cx="6096000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923882"/>
            <a:ext cx="3069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Панель инструментов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434943" y="896101"/>
            <a:ext cx="341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Запись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69971" y="6183085"/>
            <a:ext cx="276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Вставка картинок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673" y="188215"/>
            <a:ext cx="4861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10197"/>
                </a:solidFill>
              </a:rPr>
              <a:t>Создание </a:t>
            </a:r>
            <a:r>
              <a:rPr lang="ru-RU" sz="4000" dirty="0" err="1" smtClean="0">
                <a:solidFill>
                  <a:srgbClr val="010197"/>
                </a:solidFill>
              </a:rPr>
              <a:t>видеокаста</a:t>
            </a:r>
            <a:endParaRPr lang="ru-RU" sz="4000" dirty="0">
              <a:solidFill>
                <a:srgbClr val="0101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2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99837" y="4645403"/>
            <a:ext cx="5817780" cy="2074711"/>
          </a:xfrm>
          <a:prstGeom prst="rect">
            <a:avLst/>
          </a:prstGeom>
          <a:solidFill>
            <a:srgbClr val="7A7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8862" y="1076225"/>
            <a:ext cx="5808754" cy="3419737"/>
          </a:xfrm>
          <a:prstGeom prst="rect">
            <a:avLst/>
          </a:prstGeom>
          <a:solidFill>
            <a:srgbClr val="7A7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9837" y="187207"/>
            <a:ext cx="1192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10197"/>
                </a:solidFill>
              </a:rPr>
              <a:t>Порядок взаимодействия педагога и учащегося. ВАРИАНТ 1</a:t>
            </a:r>
            <a:endParaRPr lang="ru-RU" sz="3600" dirty="0">
              <a:solidFill>
                <a:srgbClr val="010197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34" y="1325766"/>
            <a:ext cx="2581275" cy="22098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597108" y="5979916"/>
            <a:ext cx="4117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копирует ссылку</a:t>
            </a:r>
            <a:endParaRPr lang="ru-RU" sz="2200" dirty="0"/>
          </a:p>
        </p:txBody>
      </p:sp>
      <p:pic>
        <p:nvPicPr>
          <p:cNvPr id="6" name="Picture 4" descr="Картинки по запросу учитель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6981" y="1077796"/>
            <a:ext cx="922571" cy="15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84019" y="1142322"/>
            <a:ext cx="624571" cy="461665"/>
          </a:xfrm>
          <a:prstGeom prst="rect">
            <a:avLst/>
          </a:prstGeom>
          <a:noFill/>
          <a:ln>
            <a:solidFill>
              <a:srgbClr val="0101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84D"/>
                </a:solidFill>
              </a:rPr>
              <a:t>1</a:t>
            </a:r>
            <a:endParaRPr lang="ru-RU" sz="2400" b="1" dirty="0">
              <a:solidFill>
                <a:srgbClr val="00384D"/>
              </a:solidFill>
            </a:endParaRPr>
          </a:p>
        </p:txBody>
      </p:sp>
      <p:pic>
        <p:nvPicPr>
          <p:cNvPr id="26" name="Picture 4" descr="Картинки по запросу учитель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7965" y="4827098"/>
            <a:ext cx="922571" cy="15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84019" y="4883098"/>
            <a:ext cx="624571" cy="461665"/>
          </a:xfrm>
          <a:prstGeom prst="rect">
            <a:avLst/>
          </a:prstGeom>
          <a:noFill/>
          <a:ln>
            <a:solidFill>
              <a:srgbClr val="0101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84D"/>
                </a:solidFill>
              </a:rPr>
              <a:t>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28503" y="4645404"/>
            <a:ext cx="5732868" cy="2074710"/>
          </a:xfrm>
          <a:prstGeom prst="rect">
            <a:avLst/>
          </a:prstGeom>
          <a:solidFill>
            <a:srgbClr val="EE7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1953002" y="5086646"/>
            <a:ext cx="3568473" cy="664633"/>
            <a:chOff x="6036127" y="2932642"/>
            <a:chExt cx="3568473" cy="664633"/>
          </a:xfrm>
        </p:grpSpPr>
        <p:pic>
          <p:nvPicPr>
            <p:cNvPr id="37" name="Рисунок 36"/>
            <p:cNvPicPr>
              <a:picLocks noChangeAspect="1"/>
            </p:cNvPicPr>
            <p:nvPr/>
          </p:nvPicPr>
          <p:blipFill rotWithShape="1">
            <a:blip r:embed="rId4"/>
            <a:srcRect l="11316" t="55651" r="53784" b="2604"/>
            <a:stretch/>
          </p:blipFill>
          <p:spPr>
            <a:xfrm>
              <a:off x="6036127" y="2932642"/>
              <a:ext cx="2798990" cy="664029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 rotWithShape="1">
            <a:blip r:embed="rId4"/>
            <a:srcRect l="90405" t="55650" b="2566"/>
            <a:stretch/>
          </p:blipFill>
          <p:spPr>
            <a:xfrm>
              <a:off x="8835117" y="2932643"/>
              <a:ext cx="769483" cy="664632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4"/>
          <a:srcRect l="54" r="25139" b="67534"/>
          <a:stretch/>
        </p:blipFill>
        <p:spPr>
          <a:xfrm>
            <a:off x="158848" y="3879626"/>
            <a:ext cx="5704213" cy="491039"/>
          </a:xfrm>
          <a:prstGeom prst="rect">
            <a:avLst/>
          </a:prstGeom>
          <a:ln>
            <a:noFill/>
          </a:ln>
        </p:spPr>
      </p:pic>
      <p:sp>
        <p:nvSpPr>
          <p:cNvPr id="40" name="TextBox 39"/>
          <p:cNvSpPr txBox="1"/>
          <p:nvPr/>
        </p:nvSpPr>
        <p:spPr>
          <a:xfrm>
            <a:off x="375808" y="2720336"/>
            <a:ext cx="19505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Педагог создает лекцию</a:t>
            </a:r>
            <a:endParaRPr lang="ru-RU" sz="2200" dirty="0"/>
          </a:p>
        </p:txBody>
      </p:sp>
      <p:pic>
        <p:nvPicPr>
          <p:cNvPr id="42" name="Picture 6" descr="Картинки по запросу ученик 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90137" y="4738042"/>
            <a:ext cx="713165" cy="127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Прямоугольник 43"/>
          <p:cNvSpPr/>
          <p:nvPr/>
        </p:nvSpPr>
        <p:spPr>
          <a:xfrm>
            <a:off x="6253912" y="1102932"/>
            <a:ext cx="5785687" cy="2961753"/>
          </a:xfrm>
          <a:prstGeom prst="rect">
            <a:avLst/>
          </a:prstGeom>
          <a:solidFill>
            <a:srgbClr val="7A7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7041581" y="2949345"/>
            <a:ext cx="137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передает ссылку</a:t>
            </a:r>
            <a:endParaRPr lang="ru-RU" sz="2200" dirty="0"/>
          </a:p>
        </p:txBody>
      </p:sp>
      <p:pic>
        <p:nvPicPr>
          <p:cNvPr id="46" name="Picture 4" descr="Картинки по запросу учитель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6899" y="1302560"/>
            <a:ext cx="922571" cy="15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6417010" y="1302560"/>
            <a:ext cx="624571" cy="461665"/>
          </a:xfrm>
          <a:prstGeom prst="rect">
            <a:avLst/>
          </a:prstGeom>
          <a:noFill/>
          <a:ln>
            <a:solidFill>
              <a:srgbClr val="0101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84D"/>
                </a:solidFill>
              </a:rPr>
              <a:t>3</a:t>
            </a:r>
            <a:endParaRPr lang="ru-RU" sz="2400" b="1" dirty="0">
              <a:solidFill>
                <a:srgbClr val="00384D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90969" y="4960042"/>
            <a:ext cx="4471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Учащийся просматривает лекцию</a:t>
            </a:r>
            <a:endParaRPr lang="ru-RU" sz="2200" dirty="0"/>
          </a:p>
        </p:txBody>
      </p:sp>
      <p:pic>
        <p:nvPicPr>
          <p:cNvPr id="41" name="Picture 2" descr="Картинки по запросу электронная почта иконка 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C9451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267" y="1270893"/>
            <a:ext cx="665488" cy="66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артинки по запросу гаджет 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985" y="5452470"/>
            <a:ext cx="2517138" cy="111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Стрелка вниз 23"/>
          <p:cNvSpPr/>
          <p:nvPr/>
        </p:nvSpPr>
        <p:spPr>
          <a:xfrm>
            <a:off x="2152298" y="4332935"/>
            <a:ext cx="374872" cy="714522"/>
          </a:xfrm>
          <a:prstGeom prst="downArrow">
            <a:avLst/>
          </a:prstGeom>
          <a:ln>
            <a:solidFill>
              <a:srgbClr val="0038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4" descr="Картинки по запросу учитель 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923" b="52622"/>
          <a:stretch/>
        </p:blipFill>
        <p:spPr bwMode="auto">
          <a:xfrm flipV="1">
            <a:off x="7769609" y="1579166"/>
            <a:ext cx="480445" cy="75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44673" y="2190520"/>
            <a:ext cx="656266" cy="668806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9275369" y="2309480"/>
            <a:ext cx="2388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/>
              <a:t>в виде </a:t>
            </a:r>
            <a:r>
              <a:rPr lang="en-US" sz="2200" dirty="0" smtClean="0"/>
              <a:t>QR-</a:t>
            </a:r>
            <a:r>
              <a:rPr lang="ru-RU" sz="2200" dirty="0" smtClean="0"/>
              <a:t>кода</a:t>
            </a:r>
            <a:endParaRPr lang="ru-RU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9275369" y="1358159"/>
            <a:ext cx="17551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/>
              <a:t>по почте</a:t>
            </a:r>
          </a:p>
        </p:txBody>
      </p:sp>
    </p:spTree>
    <p:extLst>
      <p:ext uri="{BB962C8B-B14F-4D97-AF65-F5344CB8AC3E}">
        <p14:creationId xmlns:p14="http://schemas.microsoft.com/office/powerpoint/2010/main" val="27798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9749057" y="1067726"/>
            <a:ext cx="2357403" cy="2961753"/>
          </a:xfrm>
          <a:prstGeom prst="rect">
            <a:avLst/>
          </a:prstGeom>
          <a:solidFill>
            <a:srgbClr val="7A7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99837" y="4645403"/>
            <a:ext cx="5817780" cy="2074711"/>
          </a:xfrm>
          <a:prstGeom prst="rect">
            <a:avLst/>
          </a:prstGeom>
          <a:solidFill>
            <a:srgbClr val="7A7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8862" y="1067726"/>
            <a:ext cx="5808754" cy="3419737"/>
          </a:xfrm>
          <a:prstGeom prst="rect">
            <a:avLst/>
          </a:prstGeom>
          <a:solidFill>
            <a:srgbClr val="7A7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9837" y="187207"/>
            <a:ext cx="1192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10197"/>
                </a:solidFill>
              </a:rPr>
              <a:t>Порядок взаимодействия педагога и учащегося. ВАРИАНТ 2</a:t>
            </a:r>
            <a:endParaRPr lang="ru-RU" sz="3600" dirty="0">
              <a:solidFill>
                <a:srgbClr val="010197"/>
              </a:solidFill>
            </a:endParaRPr>
          </a:p>
        </p:txBody>
      </p:sp>
      <p:pic>
        <p:nvPicPr>
          <p:cNvPr id="6" name="Picture 4" descr="Картинки по запросу учитель 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6981" y="1339058"/>
            <a:ext cx="922571" cy="15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84019" y="1142322"/>
            <a:ext cx="624571" cy="461665"/>
          </a:xfrm>
          <a:prstGeom prst="rect">
            <a:avLst/>
          </a:prstGeom>
          <a:noFill/>
          <a:ln>
            <a:solidFill>
              <a:srgbClr val="0101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84D"/>
                </a:solidFill>
              </a:rPr>
              <a:t>1</a:t>
            </a:r>
            <a:endParaRPr lang="ru-RU" sz="2400" b="1" dirty="0">
              <a:solidFill>
                <a:srgbClr val="00384D"/>
              </a:solidFill>
            </a:endParaRPr>
          </a:p>
        </p:txBody>
      </p:sp>
      <p:pic>
        <p:nvPicPr>
          <p:cNvPr id="26" name="Picture 4" descr="Картинки по запросу учитель 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7965" y="4827098"/>
            <a:ext cx="922571" cy="15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84019" y="4883098"/>
            <a:ext cx="624571" cy="461665"/>
          </a:xfrm>
          <a:prstGeom prst="rect">
            <a:avLst/>
          </a:prstGeom>
          <a:noFill/>
          <a:ln>
            <a:solidFill>
              <a:srgbClr val="0101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84D"/>
                </a:solidFill>
              </a:rPr>
              <a:t>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039435" y="4622625"/>
            <a:ext cx="5732868" cy="2074710"/>
          </a:xfrm>
          <a:prstGeom prst="rect">
            <a:avLst/>
          </a:prstGeom>
          <a:solidFill>
            <a:srgbClr val="EE7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88723" y="3057430"/>
            <a:ext cx="2824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Педагог создает </a:t>
            </a:r>
            <a:r>
              <a:rPr lang="ru-RU" sz="2200" dirty="0" smtClean="0">
                <a:solidFill>
                  <a:srgbClr val="991906"/>
                </a:solidFill>
              </a:rPr>
              <a:t>НЕСКОЛЬКО</a:t>
            </a:r>
            <a:r>
              <a:rPr lang="ru-RU" sz="2200" dirty="0" smtClean="0"/>
              <a:t> лекций</a:t>
            </a:r>
            <a:endParaRPr lang="ru-RU" sz="2200" dirty="0"/>
          </a:p>
        </p:txBody>
      </p:sp>
      <p:pic>
        <p:nvPicPr>
          <p:cNvPr id="42" name="Picture 6" descr="Картинки по запросу ученик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90137" y="4738042"/>
            <a:ext cx="713165" cy="127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Прямоугольник 43"/>
          <p:cNvSpPr/>
          <p:nvPr/>
        </p:nvSpPr>
        <p:spPr>
          <a:xfrm>
            <a:off x="6025311" y="1067726"/>
            <a:ext cx="3598191" cy="2961753"/>
          </a:xfrm>
          <a:prstGeom prst="rect">
            <a:avLst/>
          </a:prstGeom>
          <a:solidFill>
            <a:srgbClr val="7A7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123957" y="1142322"/>
            <a:ext cx="624571" cy="461665"/>
          </a:xfrm>
          <a:prstGeom prst="rect">
            <a:avLst/>
          </a:prstGeom>
          <a:noFill/>
          <a:ln>
            <a:solidFill>
              <a:srgbClr val="0101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84D"/>
                </a:solidFill>
              </a:rPr>
              <a:t>3</a:t>
            </a:r>
            <a:endParaRPr lang="ru-RU" sz="2400" b="1" dirty="0">
              <a:solidFill>
                <a:srgbClr val="00384D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90969" y="4960042"/>
            <a:ext cx="4471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Учащийся просматривает лекции</a:t>
            </a:r>
          </a:p>
          <a:p>
            <a:r>
              <a:rPr lang="ru-RU" sz="2200" dirty="0" smtClean="0"/>
              <a:t>класса</a:t>
            </a:r>
            <a:endParaRPr lang="ru-RU" sz="2200" dirty="0"/>
          </a:p>
        </p:txBody>
      </p:sp>
      <p:pic>
        <p:nvPicPr>
          <p:cNvPr id="1026" name="Picture 2" descr="Картинки по запросу гаджет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985" y="5452470"/>
            <a:ext cx="2517138" cy="111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Стрелка вниз 23"/>
          <p:cNvSpPr/>
          <p:nvPr/>
        </p:nvSpPr>
        <p:spPr>
          <a:xfrm>
            <a:off x="3622814" y="4334480"/>
            <a:ext cx="374872" cy="714522"/>
          </a:xfrm>
          <a:prstGeom prst="downArrow">
            <a:avLst/>
          </a:prstGeom>
          <a:ln>
            <a:solidFill>
              <a:srgbClr val="0038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620" y="3879359"/>
            <a:ext cx="5704213" cy="474605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6"/>
          <a:srcRect l="17448" t="55728" r="59133" b="134"/>
          <a:stretch/>
        </p:blipFill>
        <p:spPr>
          <a:xfrm>
            <a:off x="3403732" y="5086129"/>
            <a:ext cx="1088572" cy="60959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206192" y="6211971"/>
            <a:ext cx="4833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добавляет класс для </a:t>
            </a:r>
            <a:r>
              <a:rPr lang="ru-RU" sz="2200" dirty="0">
                <a:solidFill>
                  <a:srgbClr val="991906"/>
                </a:solidFill>
              </a:rPr>
              <a:t>КАЖДОЙ</a:t>
            </a:r>
            <a:r>
              <a:rPr lang="ru-RU" sz="2200" dirty="0" smtClean="0"/>
              <a:t> лекции</a:t>
            </a:r>
            <a:endParaRPr lang="ru-RU" sz="22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7"/>
          <a:srcRect b="48721"/>
          <a:stretch/>
        </p:blipFill>
        <p:spPr>
          <a:xfrm>
            <a:off x="6976078" y="1142322"/>
            <a:ext cx="1885091" cy="1791039"/>
          </a:xfrm>
          <a:prstGeom prst="rect">
            <a:avLst/>
          </a:prstGeom>
        </p:spPr>
      </p:pic>
      <p:pic>
        <p:nvPicPr>
          <p:cNvPr id="35" name="Picture 4" descr="Картинки по запросу учитель 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604600" y="2480221"/>
            <a:ext cx="922571" cy="15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135120" y="3051409"/>
            <a:ext cx="2361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копирует ссылку – </a:t>
            </a:r>
            <a:r>
              <a:rPr lang="ru-RU" sz="2200" dirty="0">
                <a:solidFill>
                  <a:srgbClr val="991906"/>
                </a:solidFill>
              </a:rPr>
              <a:t>КОД КЛАССА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816304" y="3308378"/>
            <a:ext cx="2173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передает ссылку</a:t>
            </a:r>
            <a:endParaRPr lang="ru-RU" sz="2200" dirty="0"/>
          </a:p>
        </p:txBody>
      </p:sp>
      <p:pic>
        <p:nvPicPr>
          <p:cNvPr id="55" name="Picture 2" descr="Картинки по запросу электронная почта иконка pn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C9451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5326" y="1526484"/>
            <a:ext cx="665488" cy="66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54548" y="2332008"/>
            <a:ext cx="656266" cy="668806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9847703" y="1140569"/>
            <a:ext cx="624571" cy="461665"/>
          </a:xfrm>
          <a:prstGeom prst="rect">
            <a:avLst/>
          </a:prstGeom>
          <a:noFill/>
          <a:ln>
            <a:solidFill>
              <a:srgbClr val="0101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84D"/>
                </a:solidFill>
              </a:rPr>
              <a:t>4</a:t>
            </a:r>
            <a:endParaRPr lang="ru-RU" sz="2400" b="1" dirty="0">
              <a:solidFill>
                <a:srgbClr val="00384D"/>
              </a:solidFill>
            </a:endParaRPr>
          </a:p>
        </p:txBody>
      </p:sp>
      <p:pic>
        <p:nvPicPr>
          <p:cNvPr id="59" name="Picture 4" descr="Картинки по запросу учитель 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97200" y="1754770"/>
            <a:ext cx="922571" cy="15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Картинки по запросу учитель 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923" b="52622"/>
          <a:stretch/>
        </p:blipFill>
        <p:spPr bwMode="auto">
          <a:xfrm flipV="1">
            <a:off x="10599910" y="2031376"/>
            <a:ext cx="480445" cy="75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59986" y="1254999"/>
            <a:ext cx="3589941" cy="161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1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183340" y="1973766"/>
            <a:ext cx="5785687" cy="4081346"/>
          </a:xfrm>
          <a:prstGeom prst="rect">
            <a:avLst/>
          </a:prstGeom>
          <a:solidFill>
            <a:srgbClr val="7A7A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20004"/>
          <a:stretch/>
        </p:blipFill>
        <p:spPr>
          <a:xfrm>
            <a:off x="8578586" y="3532051"/>
            <a:ext cx="2952750" cy="2293516"/>
          </a:xfrm>
          <a:prstGeom prst="rect">
            <a:avLst/>
          </a:prstGeom>
        </p:spPr>
      </p:pic>
      <p:pic>
        <p:nvPicPr>
          <p:cNvPr id="5" name="Picture 4" descr="Картинки по запросу учитель 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6076" y="3359709"/>
            <a:ext cx="1536119" cy="26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9837" y="187207"/>
            <a:ext cx="1192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10197"/>
                </a:solidFill>
              </a:rPr>
              <a:t>Порядок взаимодействия педагога и учащегося. </a:t>
            </a:r>
            <a:r>
              <a:rPr lang="ru-RU" sz="3600" dirty="0" smtClean="0">
                <a:solidFill>
                  <a:srgbClr val="EE7B40"/>
                </a:solidFill>
              </a:rPr>
              <a:t>ВАРИАНТ 3</a:t>
            </a:r>
            <a:endParaRPr lang="ru-RU" sz="3600" dirty="0">
              <a:solidFill>
                <a:srgbClr val="EE7B4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837" y="1056479"/>
            <a:ext cx="5732868" cy="2628000"/>
          </a:xfrm>
          <a:prstGeom prst="rect">
            <a:avLst/>
          </a:prstGeom>
          <a:solidFill>
            <a:srgbClr val="EE7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66422" y="1766217"/>
            <a:ext cx="4471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Учащийся регистрируется</a:t>
            </a:r>
            <a:endParaRPr lang="ru-RU" sz="2200" dirty="0"/>
          </a:p>
        </p:txBody>
      </p:sp>
      <p:pic>
        <p:nvPicPr>
          <p:cNvPr id="2050" name="Picture 2" descr="Картинки по запросу ученик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705" y="1142322"/>
            <a:ext cx="1014484" cy="201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66422" y="2220731"/>
            <a:ext cx="4471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Указывает код класса</a:t>
            </a:r>
            <a:endParaRPr lang="ru-RU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3316" y="2189212"/>
            <a:ext cx="157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ZNKAFNH</a:t>
            </a:r>
            <a:r>
              <a:rPr lang="en-US" sz="1600" dirty="0"/>
              <a:t> 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84019" y="1142322"/>
            <a:ext cx="624571" cy="461665"/>
          </a:xfrm>
          <a:prstGeom prst="rect">
            <a:avLst/>
          </a:prstGeom>
          <a:noFill/>
          <a:ln>
            <a:solidFill>
              <a:srgbClr val="BB371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ru-RU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5837" y="4113824"/>
            <a:ext cx="5732868" cy="2654966"/>
          </a:xfrm>
          <a:prstGeom prst="rect">
            <a:avLst/>
          </a:prstGeom>
          <a:solidFill>
            <a:srgbClr val="EE7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4019" y="4447977"/>
            <a:ext cx="624571" cy="461665"/>
          </a:xfrm>
          <a:prstGeom prst="rect">
            <a:avLst/>
          </a:prstGeom>
          <a:noFill/>
          <a:ln>
            <a:solidFill>
              <a:srgbClr val="BB371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ru-RU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4490" y="4472134"/>
            <a:ext cx="4471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Учащийся выполняет проект</a:t>
            </a:r>
            <a:endParaRPr lang="ru-RU" sz="2200" dirty="0"/>
          </a:p>
        </p:txBody>
      </p:sp>
      <p:pic>
        <p:nvPicPr>
          <p:cNvPr id="19" name="Picture 2" descr="https://lh5.googleusercontent.com/--nmKk8k7Ulw/UcrbBtZIO-I/AAAAAAAAMso/MNdDcU1ZI5A/s640/2013-06-26_154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208" y="5002615"/>
            <a:ext cx="2235880" cy="166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6"/>
          <a:srcRect l="2407" t="21778" r="3112" b="15019"/>
          <a:stretch/>
        </p:blipFill>
        <p:spPr>
          <a:xfrm>
            <a:off x="1865179" y="5260624"/>
            <a:ext cx="1771937" cy="1147908"/>
          </a:xfrm>
          <a:prstGeom prst="rect">
            <a:avLst/>
          </a:prstGeom>
        </p:spPr>
      </p:pic>
      <p:pic>
        <p:nvPicPr>
          <p:cNvPr id="21" name="Picture 2" descr="Картинки по запросу ученик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705" y="4533422"/>
            <a:ext cx="1014484" cy="201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651619" y="2315607"/>
            <a:ext cx="4471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Педагог выбирает класс, учащегося</a:t>
            </a:r>
          </a:p>
          <a:p>
            <a:r>
              <a:rPr lang="ru-RU" sz="2200" dirty="0" smtClean="0"/>
              <a:t>Проверяет задание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725029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112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23</cp:revision>
  <dcterms:created xsi:type="dcterms:W3CDTF">2016-11-21T17:10:31Z</dcterms:created>
  <dcterms:modified xsi:type="dcterms:W3CDTF">2016-11-23T11:54:51Z</dcterms:modified>
</cp:coreProperties>
</file>